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0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404"/>
    <p:restoredTop sz="94694"/>
  </p:normalViewPr>
  <p:slideViewPr>
    <p:cSldViewPr snapToGrid="0" snapToObjects="1">
      <p:cViewPr varScale="1">
        <p:scale>
          <a:sx n="120" d="100"/>
          <a:sy n="120" d="100"/>
        </p:scale>
        <p:origin x="208" y="2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82DCC1-356B-134F-ADE4-516AF09E7CCA}" type="datetimeFigureOut">
              <a:rPr lang="en-US" smtClean="0"/>
              <a:t>2/15/24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BA18A8-7167-B049-B12E-046F8D9BDE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3177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5800" y="1346947"/>
            <a:ext cx="7772400" cy="80683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85800" y="4282763"/>
            <a:ext cx="7772400" cy="80683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85800" y="1484779"/>
            <a:ext cx="7772400" cy="2743200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/>
          <p:cNvGrpSpPr>
            <a:grpSpLocks noChangeAspect="1"/>
          </p:cNvGrpSpPr>
          <p:nvPr/>
        </p:nvGrpSpPr>
        <p:grpSpPr>
          <a:xfrm>
            <a:off x="7234780" y="4107023"/>
            <a:ext cx="914400" cy="914400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8670" y="1432223"/>
            <a:ext cx="759333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6400" b="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02386" y="4389120"/>
            <a:ext cx="5918454" cy="1069848"/>
          </a:xfrm>
        </p:spPr>
        <p:txBody>
          <a:bodyPr>
            <a:normAutofit/>
          </a:bodyPr>
          <a:lstStyle>
            <a:lvl1pPr marL="0" indent="0" algn="l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2/15/24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12805" y="6272785"/>
            <a:ext cx="474573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244280" y="4227195"/>
            <a:ext cx="895401" cy="640080"/>
          </a:xfrm>
        </p:spPr>
        <p:txBody>
          <a:bodyPr/>
          <a:lstStyle>
            <a:lvl1pPr>
              <a:defRPr sz="2800" b="1"/>
            </a:lvl1pPr>
          </a:lstStyle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63597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2/15/24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1700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533400"/>
            <a:ext cx="1914525" cy="5638800"/>
          </a:xfrm>
        </p:spPr>
        <p:txBody>
          <a:bodyPr vert="eaVert"/>
          <a:lstStyle>
            <a:lvl1pPr>
              <a:defRPr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0100" y="533400"/>
            <a:ext cx="5629275" cy="5638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2/15/24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6911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2/15/24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2871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9144000" cy="1940010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5346" y="1225296"/>
            <a:ext cx="696087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6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4330" y="5020056"/>
            <a:ext cx="6789420" cy="1066800"/>
          </a:xfrm>
        </p:spPr>
        <p:txBody>
          <a:bodyPr anchor="t">
            <a:normAutofit/>
          </a:bodyPr>
          <a:lstStyle>
            <a:lvl1pPr marL="0" indent="0">
              <a:buNone/>
              <a:defRPr sz="1800" b="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45251" y="6272785"/>
            <a:ext cx="1983232" cy="365125"/>
          </a:xfrm>
        </p:spPr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B1A24CD3-204F-4468-8EE4-28A6668D006A}" type="datetimeFigureOut">
              <a:rPr lang="en-US" smtClean="0"/>
              <a:t>2/15/24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36099" y="6272784"/>
            <a:ext cx="4745736" cy="365125"/>
          </a:xfrm>
        </p:spPr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633862" y="2430623"/>
            <a:ext cx="914400" cy="914400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450" y="2508607"/>
            <a:ext cx="891224" cy="720332"/>
          </a:xfrm>
        </p:spPr>
        <p:txBody>
          <a:bodyPr/>
          <a:lstStyle>
            <a:lvl1pPr>
              <a:defRPr sz="2800"/>
            </a:lvl1pPr>
          </a:lstStyle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5403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60"/>
            <a:ext cx="365760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92218" y="2194560"/>
            <a:ext cx="365760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2/15/24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2978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048256"/>
            <a:ext cx="365760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743200"/>
            <a:ext cx="365760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20793" y="2048256"/>
            <a:ext cx="365760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20793" y="2743200"/>
            <a:ext cx="365760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2/15/24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72938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B1A24CD3-204F-4468-8EE4-28A6668D006A}" type="datetimeFigureOut">
              <a:rPr lang="en-US" smtClean="0"/>
              <a:t>2/15/24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971764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2/15/24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0497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6227806" y="1"/>
            <a:ext cx="2916194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12230" y="685800"/>
            <a:ext cx="2400300" cy="1737360"/>
          </a:xfrm>
        </p:spPr>
        <p:txBody>
          <a:bodyPr anchor="b">
            <a:normAutofit/>
          </a:bodyPr>
          <a:lstStyle>
            <a:lvl1pPr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685800"/>
            <a:ext cx="5033772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12230" y="2423160"/>
            <a:ext cx="24003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35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8522664" y="6255258"/>
            <a:ext cx="393192" cy="393192"/>
            <a:chOff x="8532189" y="5068824"/>
            <a:chExt cx="393192" cy="393192"/>
          </a:xfrm>
        </p:grpSpPr>
        <p:sp>
          <p:nvSpPr>
            <p:cNvPr id="13" name="Oval 12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4" name="Oval 13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2/15/24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08932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6227806" y="1"/>
            <a:ext cx="2916194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12230" y="685800"/>
            <a:ext cx="2400300" cy="1737360"/>
          </a:xfrm>
        </p:spPr>
        <p:txBody>
          <a:bodyPr anchor="b">
            <a:normAutofit/>
          </a:bodyPr>
          <a:lstStyle>
            <a:lvl1pPr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227805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12230" y="2423160"/>
            <a:ext cx="24003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35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8522664" y="6255258"/>
            <a:ext cx="393192" cy="393192"/>
            <a:chOff x="8532189" y="5068824"/>
            <a:chExt cx="393192" cy="393192"/>
          </a:xfrm>
        </p:grpSpPr>
        <p:sp>
          <p:nvSpPr>
            <p:cNvPr id="13" name="Oval 12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4" name="Oval 13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2/15/24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70407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8522664" y="6255258"/>
            <a:ext cx="393192" cy="393192"/>
            <a:chOff x="8532189" y="5068824"/>
            <a:chExt cx="393192" cy="393192"/>
          </a:xfrm>
        </p:grpSpPr>
        <p:sp>
          <p:nvSpPr>
            <p:cNvPr id="8" name="Oval 7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9" name="Oval 8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484632"/>
            <a:ext cx="7772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21408"/>
            <a:ext cx="7772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2368" y="6272785"/>
            <a:ext cx="24551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B1A24CD3-204F-4468-8EE4-28A6668D006A}" type="datetimeFigureOut">
              <a:rPr lang="en-US" smtClean="0"/>
              <a:t>2/15/24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272785"/>
            <a:ext cx="47457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83346" y="6272785"/>
            <a:ext cx="4800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b="1" spc="-7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0807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200" b="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80927" y="2670952"/>
            <a:ext cx="7382146" cy="621792"/>
          </a:xfrm>
        </p:spPr>
        <p:txBody>
          <a:bodyPr>
            <a:normAutofit fontScale="90000"/>
          </a:bodyPr>
          <a:lstStyle/>
          <a:p>
            <a:r>
              <a:rPr lang="en-US" dirty="0"/>
              <a:t>Doing a lit review</a:t>
            </a:r>
            <a:br>
              <a:rPr lang="en-US" dirty="0"/>
            </a:br>
            <a:r>
              <a:rPr lang="en-US" dirty="0"/>
              <a:t> 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18683" y="3421117"/>
            <a:ext cx="5458968" cy="621792"/>
          </a:xfrm>
        </p:spPr>
        <p:txBody>
          <a:bodyPr/>
          <a:lstStyle/>
          <a:p>
            <a:r>
              <a:rPr lang="en-US" dirty="0">
                <a:latin typeface="Gotham Medium" pitchFamily="2" charset="0"/>
                <a:cs typeface="Gotham Medium" pitchFamily="2" charset="0"/>
              </a:rPr>
              <a:t>Dr. Carroll | COM 415</a:t>
            </a:r>
          </a:p>
        </p:txBody>
      </p:sp>
    </p:spTree>
    <p:extLst>
      <p:ext uri="{BB962C8B-B14F-4D97-AF65-F5344CB8AC3E}">
        <p14:creationId xmlns:p14="http://schemas.microsoft.com/office/powerpoint/2010/main" val="14139269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5D2A0D-E2F2-7020-572C-03FA0526F5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Source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35C1E6-7462-5967-F5A4-EB5CC8CBE4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Chris Hart, </a:t>
            </a:r>
            <a:r>
              <a:rPr lang="en-US" sz="3200" i="1" dirty="0"/>
              <a:t>Doing a Literature Review </a:t>
            </a:r>
            <a:r>
              <a:rPr lang="en-US" sz="3200" dirty="0"/>
              <a:t>(London: Sage Publications, 2000)</a:t>
            </a:r>
          </a:p>
        </p:txBody>
      </p:sp>
      <p:pic>
        <p:nvPicPr>
          <p:cNvPr id="5" name="Picture 4" descr="A cover of a magazine with a person holding his head&#10;&#10;Description automatically generated">
            <a:extLst>
              <a:ext uri="{FF2B5EF4-FFF2-40B4-BE49-F238E27FC236}">
                <a16:creationId xmlns:a16="http://schemas.microsoft.com/office/drawing/2014/main" id="{E4E97E1F-588C-4384-DC79-E9DB5D57CA6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3115340"/>
            <a:ext cx="2571708" cy="33705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2358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A diagram of a literature review&#10;&#10;Description automatically generated">
            <a:extLst>
              <a:ext uri="{FF2B5EF4-FFF2-40B4-BE49-F238E27FC236}">
                <a16:creationId xmlns:a16="http://schemas.microsoft.com/office/drawing/2014/main" id="{3867E76D-7641-34B9-D802-B7F3D00A596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251" y="430322"/>
            <a:ext cx="7977796" cy="6298261"/>
          </a:xfrm>
        </p:spPr>
      </p:pic>
    </p:spTree>
    <p:extLst>
      <p:ext uri="{BB962C8B-B14F-4D97-AF65-F5344CB8AC3E}">
        <p14:creationId xmlns:p14="http://schemas.microsoft.com/office/powerpoint/2010/main" val="15273684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A close-up of a text&#10;&#10;Description automatically generated">
            <a:extLst>
              <a:ext uri="{FF2B5EF4-FFF2-40B4-BE49-F238E27FC236}">
                <a16:creationId xmlns:a16="http://schemas.microsoft.com/office/drawing/2014/main" id="{905927FE-2EDF-3185-4C16-46015C566A5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543" y="1333500"/>
            <a:ext cx="8659924" cy="2621812"/>
          </a:xfrm>
        </p:spPr>
      </p:pic>
    </p:spTree>
    <p:extLst>
      <p:ext uri="{BB962C8B-B14F-4D97-AF65-F5344CB8AC3E}">
        <p14:creationId xmlns:p14="http://schemas.microsoft.com/office/powerpoint/2010/main" val="8377395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A paper with text on it&#10;&#10;Description automatically generated">
            <a:extLst>
              <a:ext uri="{FF2B5EF4-FFF2-40B4-BE49-F238E27FC236}">
                <a16:creationId xmlns:a16="http://schemas.microsoft.com/office/drawing/2014/main" id="{E751E27E-CA9B-B5FD-E68B-9F64F26FA93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211" y="615210"/>
            <a:ext cx="8587710" cy="4945391"/>
          </a:xfrm>
        </p:spPr>
      </p:pic>
    </p:spTree>
    <p:extLst>
      <p:ext uri="{BB962C8B-B14F-4D97-AF65-F5344CB8AC3E}">
        <p14:creationId xmlns:p14="http://schemas.microsoft.com/office/powerpoint/2010/main" val="35256703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A paper with text on it&#10;&#10;Description automatically generated">
            <a:extLst>
              <a:ext uri="{FF2B5EF4-FFF2-40B4-BE49-F238E27FC236}">
                <a16:creationId xmlns:a16="http://schemas.microsoft.com/office/drawing/2014/main" id="{270F6D1B-A942-2076-3000-5DAB4E1E2D3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436" y="504751"/>
            <a:ext cx="8381485" cy="5697024"/>
          </a:xfrm>
        </p:spPr>
      </p:pic>
    </p:spTree>
    <p:extLst>
      <p:ext uri="{BB962C8B-B14F-4D97-AF65-F5344CB8AC3E}">
        <p14:creationId xmlns:p14="http://schemas.microsoft.com/office/powerpoint/2010/main" val="12663089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A close-up of a paper&#10;&#10;Description automatically generated">
            <a:extLst>
              <a:ext uri="{FF2B5EF4-FFF2-40B4-BE49-F238E27FC236}">
                <a16:creationId xmlns:a16="http://schemas.microsoft.com/office/drawing/2014/main" id="{854B27C3-B56D-E5B6-8D4C-A78CA6C28C6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381" y="451589"/>
            <a:ext cx="8598157" cy="5779090"/>
          </a:xfrm>
        </p:spPr>
      </p:pic>
    </p:spTree>
    <p:extLst>
      <p:ext uri="{BB962C8B-B14F-4D97-AF65-F5344CB8AC3E}">
        <p14:creationId xmlns:p14="http://schemas.microsoft.com/office/powerpoint/2010/main" val="32686099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A diagram of a question&#10;&#10;Description automatically generated">
            <a:extLst>
              <a:ext uri="{FF2B5EF4-FFF2-40B4-BE49-F238E27FC236}">
                <a16:creationId xmlns:a16="http://schemas.microsoft.com/office/drawing/2014/main" id="{D6DC5EA1-3650-084C-BCBA-BE136713EB3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70835"/>
            <a:ext cx="9168576" cy="5694030"/>
          </a:xfrm>
        </p:spPr>
      </p:pic>
    </p:spTree>
    <p:extLst>
      <p:ext uri="{BB962C8B-B14F-4D97-AF65-F5344CB8AC3E}">
        <p14:creationId xmlns:p14="http://schemas.microsoft.com/office/powerpoint/2010/main" val="399633341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{8F052FC8-777A-6547-B28C-269D37D38547}tf10001070</Template>
  <TotalTime>370</TotalTime>
  <Words>28</Words>
  <Application>Microsoft Macintosh PowerPoint</Application>
  <PresentationFormat>On-screen Show (4:3)</PresentationFormat>
  <Paragraphs>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Calibri</vt:lpstr>
      <vt:lpstr>Gotham Medium</vt:lpstr>
      <vt:lpstr>Rockwell</vt:lpstr>
      <vt:lpstr>Rockwell Condensed</vt:lpstr>
      <vt:lpstr>Rockwell Extra Bold</vt:lpstr>
      <vt:lpstr>Wingdings</vt:lpstr>
      <vt:lpstr>Wood Type</vt:lpstr>
      <vt:lpstr>Doing a lit review   </vt:lpstr>
      <vt:lpstr>Source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>Berry College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Media Effects</dc:title>
  <dc:subject/>
  <dc:creator>BC</dc:creator>
  <cp:keywords/>
  <dc:description/>
  <cp:lastModifiedBy>Carroll, Brian</cp:lastModifiedBy>
  <cp:revision>39</cp:revision>
  <dcterms:created xsi:type="dcterms:W3CDTF">2017-03-22T16:15:47Z</dcterms:created>
  <dcterms:modified xsi:type="dcterms:W3CDTF">2024-02-15T18:36:34Z</dcterms:modified>
  <cp:category/>
</cp:coreProperties>
</file>