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9" r:id="rId3"/>
    <p:sldId id="273" r:id="rId4"/>
    <p:sldId id="280" r:id="rId5"/>
    <p:sldId id="281" r:id="rId6"/>
    <p:sldId id="261" r:id="rId7"/>
    <p:sldId id="279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F8B1D1-67BA-4AD2-9979-F2D8E77C12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0CA6B3-7E53-4B00-8588-5B360154931D}">
      <dgm:prSet/>
      <dgm:spPr/>
      <dgm:t>
        <a:bodyPr/>
        <a:lstStyle/>
        <a:p>
          <a:r>
            <a:rPr lang="en-US" dirty="0"/>
            <a:t>Marcus Aurelius</a:t>
          </a:r>
        </a:p>
      </dgm:t>
    </dgm:pt>
    <dgm:pt modelId="{92B5D2BB-9A34-4DC4-9B2E-8D42D654F5F5}" type="parTrans" cxnId="{D809EE49-707B-4C21-934A-CDA9B6F17066}">
      <dgm:prSet/>
      <dgm:spPr/>
      <dgm:t>
        <a:bodyPr/>
        <a:lstStyle/>
        <a:p>
          <a:endParaRPr lang="en-US"/>
        </a:p>
      </dgm:t>
    </dgm:pt>
    <dgm:pt modelId="{FD8ACC24-62CB-462F-87B4-EBF10F673343}" type="sibTrans" cxnId="{D809EE49-707B-4C21-934A-CDA9B6F17066}">
      <dgm:prSet/>
      <dgm:spPr/>
      <dgm:t>
        <a:bodyPr/>
        <a:lstStyle/>
        <a:p>
          <a:endParaRPr lang="en-US"/>
        </a:p>
      </dgm:t>
    </dgm:pt>
    <dgm:pt modelId="{11ECFE8D-341C-4CA9-9DC3-3D0476F5D501}">
      <dgm:prSet/>
      <dgm:spPr/>
      <dgm:t>
        <a:bodyPr/>
        <a:lstStyle/>
        <a:p>
          <a:r>
            <a:rPr lang="en-US" dirty="0"/>
            <a:t>The Gettysburg Address	</a:t>
          </a:r>
        </a:p>
      </dgm:t>
    </dgm:pt>
    <dgm:pt modelId="{74394171-E467-48FD-8779-BD7DF4233FFB}" type="parTrans" cxnId="{9A0C0C4E-1138-4325-B583-3FFA82396462}">
      <dgm:prSet/>
      <dgm:spPr/>
      <dgm:t>
        <a:bodyPr/>
        <a:lstStyle/>
        <a:p>
          <a:endParaRPr lang="en-US"/>
        </a:p>
      </dgm:t>
    </dgm:pt>
    <dgm:pt modelId="{BA7C037B-B9EB-4BEC-8605-63EBB6E3104D}" type="sibTrans" cxnId="{9A0C0C4E-1138-4325-B583-3FFA82396462}">
      <dgm:prSet/>
      <dgm:spPr/>
      <dgm:t>
        <a:bodyPr/>
        <a:lstStyle/>
        <a:p>
          <a:endParaRPr lang="en-US"/>
        </a:p>
      </dgm:t>
    </dgm:pt>
    <dgm:pt modelId="{79E4F301-CE9C-464E-B12A-7A0E8C6C3A08}">
      <dgm:prSet/>
      <dgm:spPr/>
      <dgm:t>
        <a:bodyPr/>
        <a:lstStyle/>
        <a:p>
          <a:r>
            <a:rPr lang="en-US" dirty="0"/>
            <a:t>‘I Have a Dream’</a:t>
          </a:r>
        </a:p>
      </dgm:t>
    </dgm:pt>
    <dgm:pt modelId="{FE0E6831-E8DC-4170-81B3-AEEA9FA8DCE5}" type="parTrans" cxnId="{A8147057-0789-4438-AD59-768AA82F98F5}">
      <dgm:prSet/>
      <dgm:spPr/>
      <dgm:t>
        <a:bodyPr/>
        <a:lstStyle/>
        <a:p>
          <a:endParaRPr lang="en-US"/>
        </a:p>
      </dgm:t>
    </dgm:pt>
    <dgm:pt modelId="{81570123-8408-47E4-A718-0C21F3C1611A}" type="sibTrans" cxnId="{A8147057-0789-4438-AD59-768AA82F98F5}">
      <dgm:prSet/>
      <dgm:spPr/>
      <dgm:t>
        <a:bodyPr/>
        <a:lstStyle/>
        <a:p>
          <a:endParaRPr lang="en-US"/>
        </a:p>
      </dgm:t>
    </dgm:pt>
    <dgm:pt modelId="{8FC19AEB-C374-4758-A07A-9D97AB4440F6}">
      <dgm:prSet/>
      <dgm:spPr/>
      <dgm:t>
        <a:bodyPr/>
        <a:lstStyle/>
        <a:p>
          <a:r>
            <a:rPr lang="en-US" dirty="0"/>
            <a:t>Takeover of Hong Kong</a:t>
          </a:r>
        </a:p>
      </dgm:t>
    </dgm:pt>
    <dgm:pt modelId="{551913FD-2094-4180-88FE-B73EFCC065BD}" type="parTrans" cxnId="{A0FE563A-95A0-4CBF-95B2-04D15F169016}">
      <dgm:prSet/>
      <dgm:spPr/>
      <dgm:t>
        <a:bodyPr/>
        <a:lstStyle/>
        <a:p>
          <a:endParaRPr lang="en-US"/>
        </a:p>
      </dgm:t>
    </dgm:pt>
    <dgm:pt modelId="{DCEE5889-E2A5-4139-8CAF-D9AAF9ACC365}" type="sibTrans" cxnId="{A0FE563A-95A0-4CBF-95B2-04D15F169016}">
      <dgm:prSet/>
      <dgm:spPr/>
      <dgm:t>
        <a:bodyPr/>
        <a:lstStyle/>
        <a:p>
          <a:endParaRPr lang="en-US"/>
        </a:p>
      </dgm:t>
    </dgm:pt>
    <dgm:pt modelId="{B1A4F4D4-31C4-49A3-B96D-F6A5788C4492}">
      <dgm:prSet/>
      <dgm:spPr/>
      <dgm:t>
        <a:bodyPr/>
        <a:lstStyle/>
        <a:p>
          <a:pPr algn="l"/>
          <a:endParaRPr lang="en-US" dirty="0"/>
        </a:p>
      </dgm:t>
    </dgm:pt>
    <dgm:pt modelId="{5073E094-FF75-47B3-9CB9-26BF10BDFC4B}" type="parTrans" cxnId="{0E682C84-83A6-4038-97D9-84C9CE7E92E1}">
      <dgm:prSet/>
      <dgm:spPr/>
      <dgm:t>
        <a:bodyPr/>
        <a:lstStyle/>
        <a:p>
          <a:endParaRPr lang="en-US"/>
        </a:p>
      </dgm:t>
    </dgm:pt>
    <dgm:pt modelId="{B13530D3-6C60-4EAC-A300-83814274C455}" type="sibTrans" cxnId="{0E682C84-83A6-4038-97D9-84C9CE7E92E1}">
      <dgm:prSet/>
      <dgm:spPr/>
      <dgm:t>
        <a:bodyPr/>
        <a:lstStyle/>
        <a:p>
          <a:endParaRPr lang="en-US"/>
        </a:p>
      </dgm:t>
    </dgm:pt>
    <dgm:pt modelId="{3EE957F9-EBE4-E34B-9128-0709ACC2978E}" type="pres">
      <dgm:prSet presAssocID="{EAF8B1D1-67BA-4AD2-9979-F2D8E77C1225}" presName="linear" presStyleCnt="0">
        <dgm:presLayoutVars>
          <dgm:animLvl val="lvl"/>
          <dgm:resizeHandles val="exact"/>
        </dgm:presLayoutVars>
      </dgm:prSet>
      <dgm:spPr/>
    </dgm:pt>
    <dgm:pt modelId="{39C094F3-4967-E34E-B828-AAC3236C0ECC}" type="pres">
      <dgm:prSet presAssocID="{840CA6B3-7E53-4B00-8588-5B360154931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0A75CFB-84A6-B940-82F4-2D45C511CAAF}" type="pres">
      <dgm:prSet presAssocID="{FD8ACC24-62CB-462F-87B4-EBF10F673343}" presName="spacer" presStyleCnt="0"/>
      <dgm:spPr/>
    </dgm:pt>
    <dgm:pt modelId="{BFE20051-D6FF-1942-99E9-8344AADAEFCB}" type="pres">
      <dgm:prSet presAssocID="{11ECFE8D-341C-4CA9-9DC3-3D0476F5D50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CE8E245-9503-0E49-ADD6-54C89C24D662}" type="pres">
      <dgm:prSet presAssocID="{BA7C037B-B9EB-4BEC-8605-63EBB6E3104D}" presName="spacer" presStyleCnt="0"/>
      <dgm:spPr/>
    </dgm:pt>
    <dgm:pt modelId="{6718A185-8C09-B841-912A-03044F543C08}" type="pres">
      <dgm:prSet presAssocID="{79E4F301-CE9C-464E-B12A-7A0E8C6C3A0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4352FFD-9843-8541-AD01-FCD7443BB356}" type="pres">
      <dgm:prSet presAssocID="{81570123-8408-47E4-A718-0C21F3C1611A}" presName="spacer" presStyleCnt="0"/>
      <dgm:spPr/>
    </dgm:pt>
    <dgm:pt modelId="{121A4E0D-1684-5245-A697-9CCC50574D9E}" type="pres">
      <dgm:prSet presAssocID="{8FC19AEB-C374-4758-A07A-9D97AB4440F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6CC24C5-18A9-B346-881D-F28CFDCD83E7}" type="pres">
      <dgm:prSet presAssocID="{8FC19AEB-C374-4758-A07A-9D97AB4440F6}" presName="childText" presStyleLbl="revTx" presStyleIdx="0" presStyleCnt="1" custScaleX="89827" custLinFactNeighborX="7590" custLinFactNeighborY="3593">
        <dgm:presLayoutVars>
          <dgm:bulletEnabled val="1"/>
        </dgm:presLayoutVars>
      </dgm:prSet>
      <dgm:spPr/>
    </dgm:pt>
  </dgm:ptLst>
  <dgm:cxnLst>
    <dgm:cxn modelId="{A10F1038-A625-1643-8A9E-4379E8DF7A46}" type="presOf" srcId="{840CA6B3-7E53-4B00-8588-5B360154931D}" destId="{39C094F3-4967-E34E-B828-AAC3236C0ECC}" srcOrd="0" destOrd="0" presId="urn:microsoft.com/office/officeart/2005/8/layout/vList2"/>
    <dgm:cxn modelId="{D6901538-E9D0-FD48-BD9C-77A3C42C4EA9}" type="presOf" srcId="{79E4F301-CE9C-464E-B12A-7A0E8C6C3A08}" destId="{6718A185-8C09-B841-912A-03044F543C08}" srcOrd="0" destOrd="0" presId="urn:microsoft.com/office/officeart/2005/8/layout/vList2"/>
    <dgm:cxn modelId="{A0FE563A-95A0-4CBF-95B2-04D15F169016}" srcId="{EAF8B1D1-67BA-4AD2-9979-F2D8E77C1225}" destId="{8FC19AEB-C374-4758-A07A-9D97AB4440F6}" srcOrd="3" destOrd="0" parTransId="{551913FD-2094-4180-88FE-B73EFCC065BD}" sibTransId="{DCEE5889-E2A5-4139-8CAF-D9AAF9ACC365}"/>
    <dgm:cxn modelId="{660A3E3B-C089-8949-89FC-14A26099E2E5}" type="presOf" srcId="{8FC19AEB-C374-4758-A07A-9D97AB4440F6}" destId="{121A4E0D-1684-5245-A697-9CCC50574D9E}" srcOrd="0" destOrd="0" presId="urn:microsoft.com/office/officeart/2005/8/layout/vList2"/>
    <dgm:cxn modelId="{D809EE49-707B-4C21-934A-CDA9B6F17066}" srcId="{EAF8B1D1-67BA-4AD2-9979-F2D8E77C1225}" destId="{840CA6B3-7E53-4B00-8588-5B360154931D}" srcOrd="0" destOrd="0" parTransId="{92B5D2BB-9A34-4DC4-9B2E-8D42D654F5F5}" sibTransId="{FD8ACC24-62CB-462F-87B4-EBF10F673343}"/>
    <dgm:cxn modelId="{9A0C0C4E-1138-4325-B583-3FFA82396462}" srcId="{EAF8B1D1-67BA-4AD2-9979-F2D8E77C1225}" destId="{11ECFE8D-341C-4CA9-9DC3-3D0476F5D501}" srcOrd="1" destOrd="0" parTransId="{74394171-E467-48FD-8779-BD7DF4233FFB}" sibTransId="{BA7C037B-B9EB-4BEC-8605-63EBB6E3104D}"/>
    <dgm:cxn modelId="{A8147057-0789-4438-AD59-768AA82F98F5}" srcId="{EAF8B1D1-67BA-4AD2-9979-F2D8E77C1225}" destId="{79E4F301-CE9C-464E-B12A-7A0E8C6C3A08}" srcOrd="2" destOrd="0" parTransId="{FE0E6831-E8DC-4170-81B3-AEEA9FA8DCE5}" sibTransId="{81570123-8408-47E4-A718-0C21F3C1611A}"/>
    <dgm:cxn modelId="{0E682C84-83A6-4038-97D9-84C9CE7E92E1}" srcId="{8FC19AEB-C374-4758-A07A-9D97AB4440F6}" destId="{B1A4F4D4-31C4-49A3-B96D-F6A5788C4492}" srcOrd="0" destOrd="0" parTransId="{5073E094-FF75-47B3-9CB9-26BF10BDFC4B}" sibTransId="{B13530D3-6C60-4EAC-A300-83814274C455}"/>
    <dgm:cxn modelId="{EA909389-22CA-644C-A784-677BB7503CD2}" type="presOf" srcId="{EAF8B1D1-67BA-4AD2-9979-F2D8E77C1225}" destId="{3EE957F9-EBE4-E34B-9128-0709ACC2978E}" srcOrd="0" destOrd="0" presId="urn:microsoft.com/office/officeart/2005/8/layout/vList2"/>
    <dgm:cxn modelId="{D09DF0AE-212F-614D-AC2F-568261723A21}" type="presOf" srcId="{B1A4F4D4-31C4-49A3-B96D-F6A5788C4492}" destId="{36CC24C5-18A9-B346-881D-F28CFDCD83E7}" srcOrd="0" destOrd="0" presId="urn:microsoft.com/office/officeart/2005/8/layout/vList2"/>
    <dgm:cxn modelId="{AB8312E0-07C6-4A42-8B0E-E69CA25921DD}" type="presOf" srcId="{11ECFE8D-341C-4CA9-9DC3-3D0476F5D501}" destId="{BFE20051-D6FF-1942-99E9-8344AADAEFCB}" srcOrd="0" destOrd="0" presId="urn:microsoft.com/office/officeart/2005/8/layout/vList2"/>
    <dgm:cxn modelId="{91316559-C17C-234A-9AE7-3FDE05B2869C}" type="presParOf" srcId="{3EE957F9-EBE4-E34B-9128-0709ACC2978E}" destId="{39C094F3-4967-E34E-B828-AAC3236C0ECC}" srcOrd="0" destOrd="0" presId="urn:microsoft.com/office/officeart/2005/8/layout/vList2"/>
    <dgm:cxn modelId="{AD196482-A589-0043-BEA8-26D14F411F71}" type="presParOf" srcId="{3EE957F9-EBE4-E34B-9128-0709ACC2978E}" destId="{A0A75CFB-84A6-B940-82F4-2D45C511CAAF}" srcOrd="1" destOrd="0" presId="urn:microsoft.com/office/officeart/2005/8/layout/vList2"/>
    <dgm:cxn modelId="{25E8A626-3C3F-D64D-A839-A105A174C752}" type="presParOf" srcId="{3EE957F9-EBE4-E34B-9128-0709ACC2978E}" destId="{BFE20051-D6FF-1942-99E9-8344AADAEFCB}" srcOrd="2" destOrd="0" presId="urn:microsoft.com/office/officeart/2005/8/layout/vList2"/>
    <dgm:cxn modelId="{6E8604EF-84E2-EB46-99FD-D7B10F7E9726}" type="presParOf" srcId="{3EE957F9-EBE4-E34B-9128-0709ACC2978E}" destId="{9CE8E245-9503-0E49-ADD6-54C89C24D662}" srcOrd="3" destOrd="0" presId="urn:microsoft.com/office/officeart/2005/8/layout/vList2"/>
    <dgm:cxn modelId="{86013D69-4C2F-A242-9F5C-5F0F7A8EE134}" type="presParOf" srcId="{3EE957F9-EBE4-E34B-9128-0709ACC2978E}" destId="{6718A185-8C09-B841-912A-03044F543C08}" srcOrd="4" destOrd="0" presId="urn:microsoft.com/office/officeart/2005/8/layout/vList2"/>
    <dgm:cxn modelId="{CD7DEEF6-31BA-874F-821D-1B102ED453E8}" type="presParOf" srcId="{3EE957F9-EBE4-E34B-9128-0709ACC2978E}" destId="{D4352FFD-9843-8541-AD01-FCD7443BB356}" srcOrd="5" destOrd="0" presId="urn:microsoft.com/office/officeart/2005/8/layout/vList2"/>
    <dgm:cxn modelId="{2E1FCC63-8F26-F841-B304-55ACA24DC3EC}" type="presParOf" srcId="{3EE957F9-EBE4-E34B-9128-0709ACC2978E}" destId="{121A4E0D-1684-5245-A697-9CCC50574D9E}" srcOrd="6" destOrd="0" presId="urn:microsoft.com/office/officeart/2005/8/layout/vList2"/>
    <dgm:cxn modelId="{A79606E8-B9D5-8944-A424-FD96C3125F47}" type="presParOf" srcId="{3EE957F9-EBE4-E34B-9128-0709ACC2978E}" destId="{36CC24C5-18A9-B346-881D-F28CFDCD83E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F8B1D1-67BA-4AD2-9979-F2D8E77C12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0CA6B3-7E53-4B00-8588-5B360154931D}">
      <dgm:prSet/>
      <dgm:spPr/>
      <dgm:t>
        <a:bodyPr/>
        <a:lstStyle/>
        <a:p>
          <a:r>
            <a:rPr lang="en-US" dirty="0"/>
            <a:t>Fantasy Theme Criticism</a:t>
          </a:r>
        </a:p>
      </dgm:t>
    </dgm:pt>
    <dgm:pt modelId="{92B5D2BB-9A34-4DC4-9B2E-8D42D654F5F5}" type="parTrans" cxnId="{D809EE49-707B-4C21-934A-CDA9B6F17066}">
      <dgm:prSet/>
      <dgm:spPr/>
      <dgm:t>
        <a:bodyPr/>
        <a:lstStyle/>
        <a:p>
          <a:endParaRPr lang="en-US"/>
        </a:p>
      </dgm:t>
    </dgm:pt>
    <dgm:pt modelId="{FD8ACC24-62CB-462F-87B4-EBF10F673343}" type="sibTrans" cxnId="{D809EE49-707B-4C21-934A-CDA9B6F17066}">
      <dgm:prSet/>
      <dgm:spPr/>
      <dgm:t>
        <a:bodyPr/>
        <a:lstStyle/>
        <a:p>
          <a:endParaRPr lang="en-US"/>
        </a:p>
      </dgm:t>
    </dgm:pt>
    <dgm:pt modelId="{11ECFE8D-341C-4CA9-9DC3-3D0476F5D501}">
      <dgm:prSet/>
      <dgm:spPr/>
      <dgm:t>
        <a:bodyPr/>
        <a:lstStyle/>
        <a:p>
          <a:r>
            <a:rPr lang="en-US" dirty="0"/>
            <a:t>Cluster Criticism	</a:t>
          </a:r>
        </a:p>
      </dgm:t>
    </dgm:pt>
    <dgm:pt modelId="{74394171-E467-48FD-8779-BD7DF4233FFB}" type="parTrans" cxnId="{9A0C0C4E-1138-4325-B583-3FFA82396462}">
      <dgm:prSet/>
      <dgm:spPr/>
      <dgm:t>
        <a:bodyPr/>
        <a:lstStyle/>
        <a:p>
          <a:endParaRPr lang="en-US"/>
        </a:p>
      </dgm:t>
    </dgm:pt>
    <dgm:pt modelId="{BA7C037B-B9EB-4BEC-8605-63EBB6E3104D}" type="sibTrans" cxnId="{9A0C0C4E-1138-4325-B583-3FFA82396462}">
      <dgm:prSet/>
      <dgm:spPr/>
      <dgm:t>
        <a:bodyPr/>
        <a:lstStyle/>
        <a:p>
          <a:endParaRPr lang="en-US"/>
        </a:p>
      </dgm:t>
    </dgm:pt>
    <dgm:pt modelId="{79E4F301-CE9C-464E-B12A-7A0E8C6C3A08}">
      <dgm:prSet/>
      <dgm:spPr/>
      <dgm:t>
        <a:bodyPr/>
        <a:lstStyle/>
        <a:p>
          <a:r>
            <a:rPr lang="en-US" dirty="0"/>
            <a:t>Feminist Critique</a:t>
          </a:r>
        </a:p>
      </dgm:t>
    </dgm:pt>
    <dgm:pt modelId="{FE0E6831-E8DC-4170-81B3-AEEA9FA8DCE5}" type="parTrans" cxnId="{A8147057-0789-4438-AD59-768AA82F98F5}">
      <dgm:prSet/>
      <dgm:spPr/>
      <dgm:t>
        <a:bodyPr/>
        <a:lstStyle/>
        <a:p>
          <a:endParaRPr lang="en-US"/>
        </a:p>
      </dgm:t>
    </dgm:pt>
    <dgm:pt modelId="{81570123-8408-47E4-A718-0C21F3C1611A}" type="sibTrans" cxnId="{A8147057-0789-4438-AD59-768AA82F98F5}">
      <dgm:prSet/>
      <dgm:spPr/>
      <dgm:t>
        <a:bodyPr/>
        <a:lstStyle/>
        <a:p>
          <a:endParaRPr lang="en-US"/>
        </a:p>
      </dgm:t>
    </dgm:pt>
    <dgm:pt modelId="{8FC19AEB-C374-4758-A07A-9D97AB4440F6}">
      <dgm:prSet/>
      <dgm:spPr/>
      <dgm:t>
        <a:bodyPr/>
        <a:lstStyle/>
        <a:p>
          <a:r>
            <a:rPr lang="en-US" dirty="0"/>
            <a:t>Ideological Criticism</a:t>
          </a:r>
        </a:p>
      </dgm:t>
    </dgm:pt>
    <dgm:pt modelId="{551913FD-2094-4180-88FE-B73EFCC065BD}" type="parTrans" cxnId="{A0FE563A-95A0-4CBF-95B2-04D15F169016}">
      <dgm:prSet/>
      <dgm:spPr/>
      <dgm:t>
        <a:bodyPr/>
        <a:lstStyle/>
        <a:p>
          <a:endParaRPr lang="en-US"/>
        </a:p>
      </dgm:t>
    </dgm:pt>
    <dgm:pt modelId="{DCEE5889-E2A5-4139-8CAF-D9AAF9ACC365}" type="sibTrans" cxnId="{A0FE563A-95A0-4CBF-95B2-04D15F169016}">
      <dgm:prSet/>
      <dgm:spPr/>
      <dgm:t>
        <a:bodyPr/>
        <a:lstStyle/>
        <a:p>
          <a:endParaRPr lang="en-US"/>
        </a:p>
      </dgm:t>
    </dgm:pt>
    <dgm:pt modelId="{A05F9F95-5963-4F4B-8BB6-7601D98462D5}">
      <dgm:prSet/>
      <dgm:spPr/>
      <dgm:t>
        <a:bodyPr/>
        <a:lstStyle/>
        <a:p>
          <a:r>
            <a:rPr lang="en-US" dirty="0"/>
            <a:t>Narrative Criticism</a:t>
          </a:r>
        </a:p>
      </dgm:t>
    </dgm:pt>
    <dgm:pt modelId="{A9DF0487-9FCD-BB48-933B-B64D15052B82}" type="parTrans" cxnId="{6C26B902-CC33-EF4C-BD1D-F4B99BF6F36B}">
      <dgm:prSet/>
      <dgm:spPr/>
      <dgm:t>
        <a:bodyPr/>
        <a:lstStyle/>
        <a:p>
          <a:endParaRPr lang="en-US"/>
        </a:p>
      </dgm:t>
    </dgm:pt>
    <dgm:pt modelId="{897B3BD3-B9AC-0D4B-A2BB-F8E3CC88A6FE}" type="sibTrans" cxnId="{6C26B902-CC33-EF4C-BD1D-F4B99BF6F36B}">
      <dgm:prSet/>
      <dgm:spPr/>
      <dgm:t>
        <a:bodyPr/>
        <a:lstStyle/>
        <a:p>
          <a:endParaRPr lang="en-US"/>
        </a:p>
      </dgm:t>
    </dgm:pt>
    <dgm:pt modelId="{0022618A-EB93-BD47-AC09-C8D059205819}">
      <dgm:prSet/>
      <dgm:spPr/>
      <dgm:t>
        <a:bodyPr/>
        <a:lstStyle/>
        <a:p>
          <a:r>
            <a:rPr lang="en-US" dirty="0"/>
            <a:t>Pentadic Criticism</a:t>
          </a:r>
        </a:p>
      </dgm:t>
    </dgm:pt>
    <dgm:pt modelId="{EF272F8A-6B79-6C40-949E-3112A149B76E}" type="parTrans" cxnId="{C44F2DAC-D7C9-8D4F-AEDB-056D329DE1EF}">
      <dgm:prSet/>
      <dgm:spPr/>
      <dgm:t>
        <a:bodyPr/>
        <a:lstStyle/>
        <a:p>
          <a:endParaRPr lang="en-US"/>
        </a:p>
      </dgm:t>
    </dgm:pt>
    <dgm:pt modelId="{7F147D1F-32A8-F94C-BE9E-2E293054A82C}" type="sibTrans" cxnId="{C44F2DAC-D7C9-8D4F-AEDB-056D329DE1EF}">
      <dgm:prSet/>
      <dgm:spPr/>
      <dgm:t>
        <a:bodyPr/>
        <a:lstStyle/>
        <a:p>
          <a:endParaRPr lang="en-US"/>
        </a:p>
      </dgm:t>
    </dgm:pt>
    <dgm:pt modelId="{FACA6AE3-4B35-494C-8030-2DDE00B485F3}">
      <dgm:prSet/>
      <dgm:spPr/>
      <dgm:t>
        <a:bodyPr/>
        <a:lstStyle/>
        <a:p>
          <a:r>
            <a:rPr lang="en-US" dirty="0"/>
            <a:t>Generic Criticism</a:t>
          </a:r>
        </a:p>
      </dgm:t>
    </dgm:pt>
    <dgm:pt modelId="{ACB7BA25-313B-304C-BABA-17A55DD0A918}" type="parTrans" cxnId="{3C50E902-E5EB-6B4D-962E-61DDC64B4E2B}">
      <dgm:prSet/>
      <dgm:spPr/>
      <dgm:t>
        <a:bodyPr/>
        <a:lstStyle/>
        <a:p>
          <a:endParaRPr lang="en-US"/>
        </a:p>
      </dgm:t>
    </dgm:pt>
    <dgm:pt modelId="{65BC42AD-2939-734D-BB94-89B6DD19E191}" type="sibTrans" cxnId="{3C50E902-E5EB-6B4D-962E-61DDC64B4E2B}">
      <dgm:prSet/>
      <dgm:spPr/>
      <dgm:t>
        <a:bodyPr/>
        <a:lstStyle/>
        <a:p>
          <a:endParaRPr lang="en-US"/>
        </a:p>
      </dgm:t>
    </dgm:pt>
    <dgm:pt modelId="{3513E4AA-16F3-5A4F-A136-0D08AF629DE3}">
      <dgm:prSet/>
      <dgm:spPr/>
      <dgm:t>
        <a:bodyPr/>
        <a:lstStyle/>
        <a:p>
          <a:r>
            <a:rPr lang="en-US" dirty="0"/>
            <a:t>Neo-Aristotelian Criticism</a:t>
          </a:r>
        </a:p>
      </dgm:t>
    </dgm:pt>
    <dgm:pt modelId="{EADEE3EF-4314-B24D-AB23-FF36CD2D4D2C}" type="parTrans" cxnId="{C7106FB0-50A8-644E-97C7-EB0376B8E4C0}">
      <dgm:prSet/>
      <dgm:spPr/>
      <dgm:t>
        <a:bodyPr/>
        <a:lstStyle/>
        <a:p>
          <a:endParaRPr lang="en-US"/>
        </a:p>
      </dgm:t>
    </dgm:pt>
    <dgm:pt modelId="{7ED824D2-A226-B442-8393-0B54A989B1E9}" type="sibTrans" cxnId="{C7106FB0-50A8-644E-97C7-EB0376B8E4C0}">
      <dgm:prSet/>
      <dgm:spPr/>
      <dgm:t>
        <a:bodyPr/>
        <a:lstStyle/>
        <a:p>
          <a:endParaRPr lang="en-US"/>
        </a:p>
      </dgm:t>
    </dgm:pt>
    <dgm:pt modelId="{FBE3E205-7C8D-A046-8E5A-A823B5A31D27}">
      <dgm:prSet/>
      <dgm:spPr/>
      <dgm:t>
        <a:bodyPr/>
        <a:lstStyle/>
        <a:p>
          <a:r>
            <a:rPr lang="en-US" dirty="0"/>
            <a:t>Metaphoric Criticism</a:t>
          </a:r>
        </a:p>
      </dgm:t>
    </dgm:pt>
    <dgm:pt modelId="{0F649A11-3777-654F-99B8-785420668908}" type="parTrans" cxnId="{77A60D61-E23F-B942-B1D5-FC3123959A17}">
      <dgm:prSet/>
      <dgm:spPr/>
      <dgm:t>
        <a:bodyPr/>
        <a:lstStyle/>
        <a:p>
          <a:endParaRPr lang="en-US"/>
        </a:p>
      </dgm:t>
    </dgm:pt>
    <dgm:pt modelId="{E284C238-42C5-A94A-9658-6D9547C037E6}" type="sibTrans" cxnId="{77A60D61-E23F-B942-B1D5-FC3123959A17}">
      <dgm:prSet/>
      <dgm:spPr/>
      <dgm:t>
        <a:bodyPr/>
        <a:lstStyle/>
        <a:p>
          <a:endParaRPr lang="en-US"/>
        </a:p>
      </dgm:t>
    </dgm:pt>
    <dgm:pt modelId="{AD77BE46-EA08-1B43-BB13-3B73B11A1423}">
      <dgm:prSet/>
      <dgm:spPr/>
      <dgm:t>
        <a:bodyPr/>
        <a:lstStyle/>
        <a:p>
          <a:r>
            <a:rPr lang="en-US" dirty="0"/>
            <a:t>Critical Race Theory</a:t>
          </a:r>
        </a:p>
      </dgm:t>
    </dgm:pt>
    <dgm:pt modelId="{08A7B0EC-E4E5-974B-BBFA-B20AFBE605FE}" type="parTrans" cxnId="{D9ABB327-5CE8-1441-BF36-2411D699D52B}">
      <dgm:prSet/>
      <dgm:spPr/>
      <dgm:t>
        <a:bodyPr/>
        <a:lstStyle/>
        <a:p>
          <a:endParaRPr lang="en-US"/>
        </a:p>
      </dgm:t>
    </dgm:pt>
    <dgm:pt modelId="{FD507319-AF3C-344B-9D38-855AA1B30B31}" type="sibTrans" cxnId="{D9ABB327-5CE8-1441-BF36-2411D699D52B}">
      <dgm:prSet/>
      <dgm:spPr/>
      <dgm:t>
        <a:bodyPr/>
        <a:lstStyle/>
        <a:p>
          <a:endParaRPr lang="en-US"/>
        </a:p>
      </dgm:t>
    </dgm:pt>
    <dgm:pt modelId="{3EE957F9-EBE4-E34B-9128-0709ACC2978E}" type="pres">
      <dgm:prSet presAssocID="{EAF8B1D1-67BA-4AD2-9979-F2D8E77C1225}" presName="linear" presStyleCnt="0">
        <dgm:presLayoutVars>
          <dgm:animLvl val="lvl"/>
          <dgm:resizeHandles val="exact"/>
        </dgm:presLayoutVars>
      </dgm:prSet>
      <dgm:spPr/>
    </dgm:pt>
    <dgm:pt modelId="{11835189-7844-EC40-9A37-442E96E0F53A}" type="pres">
      <dgm:prSet presAssocID="{3513E4AA-16F3-5A4F-A136-0D08AF629DE3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E6A02E4D-B266-D645-8042-6C72A2673B7D}" type="pres">
      <dgm:prSet presAssocID="{7ED824D2-A226-B442-8393-0B54A989B1E9}" presName="spacer" presStyleCnt="0"/>
      <dgm:spPr/>
    </dgm:pt>
    <dgm:pt modelId="{39C094F3-4967-E34E-B828-AAC3236C0ECC}" type="pres">
      <dgm:prSet presAssocID="{840CA6B3-7E53-4B00-8588-5B360154931D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A0A75CFB-84A6-B940-82F4-2D45C511CAAF}" type="pres">
      <dgm:prSet presAssocID="{FD8ACC24-62CB-462F-87B4-EBF10F673343}" presName="spacer" presStyleCnt="0"/>
      <dgm:spPr/>
    </dgm:pt>
    <dgm:pt modelId="{BFE20051-D6FF-1942-99E9-8344AADAEFCB}" type="pres">
      <dgm:prSet presAssocID="{11ECFE8D-341C-4CA9-9DC3-3D0476F5D501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9CE8E245-9503-0E49-ADD6-54C89C24D662}" type="pres">
      <dgm:prSet presAssocID="{BA7C037B-B9EB-4BEC-8605-63EBB6E3104D}" presName="spacer" presStyleCnt="0"/>
      <dgm:spPr/>
    </dgm:pt>
    <dgm:pt modelId="{6718A185-8C09-B841-912A-03044F543C08}" type="pres">
      <dgm:prSet presAssocID="{79E4F301-CE9C-464E-B12A-7A0E8C6C3A08}" presName="parentText" presStyleLbl="node1" presStyleIdx="3" presStyleCnt="10" custLinFactNeighborX="-6944" custLinFactNeighborY="-45617">
        <dgm:presLayoutVars>
          <dgm:chMax val="0"/>
          <dgm:bulletEnabled val="1"/>
        </dgm:presLayoutVars>
      </dgm:prSet>
      <dgm:spPr/>
    </dgm:pt>
    <dgm:pt modelId="{D4352FFD-9843-8541-AD01-FCD7443BB356}" type="pres">
      <dgm:prSet presAssocID="{81570123-8408-47E4-A718-0C21F3C1611A}" presName="spacer" presStyleCnt="0"/>
      <dgm:spPr/>
    </dgm:pt>
    <dgm:pt modelId="{121A4E0D-1684-5245-A697-9CCC50574D9E}" type="pres">
      <dgm:prSet presAssocID="{8FC19AEB-C374-4758-A07A-9D97AB4440F6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CDF9340A-F07D-6C4D-A1EC-7A69C6C5341F}" type="pres">
      <dgm:prSet presAssocID="{DCEE5889-E2A5-4139-8CAF-D9AAF9ACC365}" presName="spacer" presStyleCnt="0"/>
      <dgm:spPr/>
    </dgm:pt>
    <dgm:pt modelId="{FDB0DE04-D46F-3144-8A3E-12EFE9607C5E}" type="pres">
      <dgm:prSet presAssocID="{A05F9F95-5963-4F4B-8BB6-7601D98462D5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DAD3097D-FC12-664C-9771-BD42CB62060E}" type="pres">
      <dgm:prSet presAssocID="{897B3BD3-B9AC-0D4B-A2BB-F8E3CC88A6FE}" presName="spacer" presStyleCnt="0"/>
      <dgm:spPr/>
    </dgm:pt>
    <dgm:pt modelId="{606FC703-A9A6-2E49-A607-7B69F92518E7}" type="pres">
      <dgm:prSet presAssocID="{FBE3E205-7C8D-A046-8E5A-A823B5A31D27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5CAA40DC-63C5-3C4E-80F8-4037381B628C}" type="pres">
      <dgm:prSet presAssocID="{E284C238-42C5-A94A-9658-6D9547C037E6}" presName="spacer" presStyleCnt="0"/>
      <dgm:spPr/>
    </dgm:pt>
    <dgm:pt modelId="{598CAC37-37C9-B84E-A890-7A44F27B8790}" type="pres">
      <dgm:prSet presAssocID="{0022618A-EB93-BD47-AC09-C8D059205819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C524E9BE-5A5F-1748-BD23-CE0913C8B7A7}" type="pres">
      <dgm:prSet presAssocID="{7F147D1F-32A8-F94C-BE9E-2E293054A82C}" presName="spacer" presStyleCnt="0"/>
      <dgm:spPr/>
    </dgm:pt>
    <dgm:pt modelId="{9E7A53ED-2712-3E4B-A403-83FDE167BA92}" type="pres">
      <dgm:prSet presAssocID="{FACA6AE3-4B35-494C-8030-2DDE00B485F3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84E277D7-0910-9442-B428-7BC01E1F604B}" type="pres">
      <dgm:prSet presAssocID="{65BC42AD-2939-734D-BB94-89B6DD19E191}" presName="spacer" presStyleCnt="0"/>
      <dgm:spPr/>
    </dgm:pt>
    <dgm:pt modelId="{1A8E45AC-FA1D-314D-B463-4EECEF6E034B}" type="pres">
      <dgm:prSet presAssocID="{AD77BE46-EA08-1B43-BB13-3B73B11A1423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6C26B902-CC33-EF4C-BD1D-F4B99BF6F36B}" srcId="{EAF8B1D1-67BA-4AD2-9979-F2D8E77C1225}" destId="{A05F9F95-5963-4F4B-8BB6-7601D98462D5}" srcOrd="5" destOrd="0" parTransId="{A9DF0487-9FCD-BB48-933B-B64D15052B82}" sibTransId="{897B3BD3-B9AC-0D4B-A2BB-F8E3CC88A6FE}"/>
    <dgm:cxn modelId="{3C50E902-E5EB-6B4D-962E-61DDC64B4E2B}" srcId="{EAF8B1D1-67BA-4AD2-9979-F2D8E77C1225}" destId="{FACA6AE3-4B35-494C-8030-2DDE00B485F3}" srcOrd="8" destOrd="0" parTransId="{ACB7BA25-313B-304C-BABA-17A55DD0A918}" sibTransId="{65BC42AD-2939-734D-BB94-89B6DD19E191}"/>
    <dgm:cxn modelId="{47C96A1B-984D-4D41-8FE2-23770BEB5A43}" type="presOf" srcId="{FBE3E205-7C8D-A046-8E5A-A823B5A31D27}" destId="{606FC703-A9A6-2E49-A607-7B69F92518E7}" srcOrd="0" destOrd="0" presId="urn:microsoft.com/office/officeart/2005/8/layout/vList2"/>
    <dgm:cxn modelId="{D9ABB327-5CE8-1441-BF36-2411D699D52B}" srcId="{EAF8B1D1-67BA-4AD2-9979-F2D8E77C1225}" destId="{AD77BE46-EA08-1B43-BB13-3B73B11A1423}" srcOrd="9" destOrd="0" parTransId="{08A7B0EC-E4E5-974B-BBFA-B20AFBE605FE}" sibTransId="{FD507319-AF3C-344B-9D38-855AA1B30B31}"/>
    <dgm:cxn modelId="{A10F1038-A625-1643-8A9E-4379E8DF7A46}" type="presOf" srcId="{840CA6B3-7E53-4B00-8588-5B360154931D}" destId="{39C094F3-4967-E34E-B828-AAC3236C0ECC}" srcOrd="0" destOrd="0" presId="urn:microsoft.com/office/officeart/2005/8/layout/vList2"/>
    <dgm:cxn modelId="{D6901538-E9D0-FD48-BD9C-77A3C42C4EA9}" type="presOf" srcId="{79E4F301-CE9C-464E-B12A-7A0E8C6C3A08}" destId="{6718A185-8C09-B841-912A-03044F543C08}" srcOrd="0" destOrd="0" presId="urn:microsoft.com/office/officeart/2005/8/layout/vList2"/>
    <dgm:cxn modelId="{A0FE563A-95A0-4CBF-95B2-04D15F169016}" srcId="{EAF8B1D1-67BA-4AD2-9979-F2D8E77C1225}" destId="{8FC19AEB-C374-4758-A07A-9D97AB4440F6}" srcOrd="4" destOrd="0" parTransId="{551913FD-2094-4180-88FE-B73EFCC065BD}" sibTransId="{DCEE5889-E2A5-4139-8CAF-D9AAF9ACC365}"/>
    <dgm:cxn modelId="{660A3E3B-C089-8949-89FC-14A26099E2E5}" type="presOf" srcId="{8FC19AEB-C374-4758-A07A-9D97AB4440F6}" destId="{121A4E0D-1684-5245-A697-9CCC50574D9E}" srcOrd="0" destOrd="0" presId="urn:microsoft.com/office/officeart/2005/8/layout/vList2"/>
    <dgm:cxn modelId="{D809EE49-707B-4C21-934A-CDA9B6F17066}" srcId="{EAF8B1D1-67BA-4AD2-9979-F2D8E77C1225}" destId="{840CA6B3-7E53-4B00-8588-5B360154931D}" srcOrd="1" destOrd="0" parTransId="{92B5D2BB-9A34-4DC4-9B2E-8D42D654F5F5}" sibTransId="{FD8ACC24-62CB-462F-87B4-EBF10F673343}"/>
    <dgm:cxn modelId="{9A0C0C4E-1138-4325-B583-3FFA82396462}" srcId="{EAF8B1D1-67BA-4AD2-9979-F2D8E77C1225}" destId="{11ECFE8D-341C-4CA9-9DC3-3D0476F5D501}" srcOrd="2" destOrd="0" parTransId="{74394171-E467-48FD-8779-BD7DF4233FFB}" sibTransId="{BA7C037B-B9EB-4BEC-8605-63EBB6E3104D}"/>
    <dgm:cxn modelId="{B9C81053-0DF3-944D-A22C-82B5C2AEA110}" type="presOf" srcId="{A05F9F95-5963-4F4B-8BB6-7601D98462D5}" destId="{FDB0DE04-D46F-3144-8A3E-12EFE9607C5E}" srcOrd="0" destOrd="0" presId="urn:microsoft.com/office/officeart/2005/8/layout/vList2"/>
    <dgm:cxn modelId="{A8147057-0789-4438-AD59-768AA82F98F5}" srcId="{EAF8B1D1-67BA-4AD2-9979-F2D8E77C1225}" destId="{79E4F301-CE9C-464E-B12A-7A0E8C6C3A08}" srcOrd="3" destOrd="0" parTransId="{FE0E6831-E8DC-4170-81B3-AEEA9FA8DCE5}" sibTransId="{81570123-8408-47E4-A718-0C21F3C1611A}"/>
    <dgm:cxn modelId="{77A60D61-E23F-B942-B1D5-FC3123959A17}" srcId="{EAF8B1D1-67BA-4AD2-9979-F2D8E77C1225}" destId="{FBE3E205-7C8D-A046-8E5A-A823B5A31D27}" srcOrd="6" destOrd="0" parTransId="{0F649A11-3777-654F-99B8-785420668908}" sibTransId="{E284C238-42C5-A94A-9658-6D9547C037E6}"/>
    <dgm:cxn modelId="{70A0B36D-18B2-B94D-8E21-8ED27585B48D}" type="presOf" srcId="{3513E4AA-16F3-5A4F-A136-0D08AF629DE3}" destId="{11835189-7844-EC40-9A37-442E96E0F53A}" srcOrd="0" destOrd="0" presId="urn:microsoft.com/office/officeart/2005/8/layout/vList2"/>
    <dgm:cxn modelId="{82419473-44F2-C141-993D-1857B8F3B306}" type="presOf" srcId="{FACA6AE3-4B35-494C-8030-2DDE00B485F3}" destId="{9E7A53ED-2712-3E4B-A403-83FDE167BA92}" srcOrd="0" destOrd="0" presId="urn:microsoft.com/office/officeart/2005/8/layout/vList2"/>
    <dgm:cxn modelId="{EA909389-22CA-644C-A784-677BB7503CD2}" type="presOf" srcId="{EAF8B1D1-67BA-4AD2-9979-F2D8E77C1225}" destId="{3EE957F9-EBE4-E34B-9128-0709ACC2978E}" srcOrd="0" destOrd="0" presId="urn:microsoft.com/office/officeart/2005/8/layout/vList2"/>
    <dgm:cxn modelId="{3A28969B-AEAC-3D45-AB5A-1B83D8B4E2D2}" type="presOf" srcId="{0022618A-EB93-BD47-AC09-C8D059205819}" destId="{598CAC37-37C9-B84E-A890-7A44F27B8790}" srcOrd="0" destOrd="0" presId="urn:microsoft.com/office/officeart/2005/8/layout/vList2"/>
    <dgm:cxn modelId="{C44F2DAC-D7C9-8D4F-AEDB-056D329DE1EF}" srcId="{EAF8B1D1-67BA-4AD2-9979-F2D8E77C1225}" destId="{0022618A-EB93-BD47-AC09-C8D059205819}" srcOrd="7" destOrd="0" parTransId="{EF272F8A-6B79-6C40-949E-3112A149B76E}" sibTransId="{7F147D1F-32A8-F94C-BE9E-2E293054A82C}"/>
    <dgm:cxn modelId="{C7106FB0-50A8-644E-97C7-EB0376B8E4C0}" srcId="{EAF8B1D1-67BA-4AD2-9979-F2D8E77C1225}" destId="{3513E4AA-16F3-5A4F-A136-0D08AF629DE3}" srcOrd="0" destOrd="0" parTransId="{EADEE3EF-4314-B24D-AB23-FF36CD2D4D2C}" sibTransId="{7ED824D2-A226-B442-8393-0B54A989B1E9}"/>
    <dgm:cxn modelId="{AB8312E0-07C6-4A42-8B0E-E69CA25921DD}" type="presOf" srcId="{11ECFE8D-341C-4CA9-9DC3-3D0476F5D501}" destId="{BFE20051-D6FF-1942-99E9-8344AADAEFCB}" srcOrd="0" destOrd="0" presId="urn:microsoft.com/office/officeart/2005/8/layout/vList2"/>
    <dgm:cxn modelId="{D8AEEFE3-9796-EC4A-A1B4-E1DE33BD1C0E}" type="presOf" srcId="{AD77BE46-EA08-1B43-BB13-3B73B11A1423}" destId="{1A8E45AC-FA1D-314D-B463-4EECEF6E034B}" srcOrd="0" destOrd="0" presId="urn:microsoft.com/office/officeart/2005/8/layout/vList2"/>
    <dgm:cxn modelId="{C781575F-2A49-8F45-9ED9-FC91CEDDA0B8}" type="presParOf" srcId="{3EE957F9-EBE4-E34B-9128-0709ACC2978E}" destId="{11835189-7844-EC40-9A37-442E96E0F53A}" srcOrd="0" destOrd="0" presId="urn:microsoft.com/office/officeart/2005/8/layout/vList2"/>
    <dgm:cxn modelId="{A990102F-4AFA-3D4C-8021-BFD5D4F64276}" type="presParOf" srcId="{3EE957F9-EBE4-E34B-9128-0709ACC2978E}" destId="{E6A02E4D-B266-D645-8042-6C72A2673B7D}" srcOrd="1" destOrd="0" presId="urn:microsoft.com/office/officeart/2005/8/layout/vList2"/>
    <dgm:cxn modelId="{91316559-C17C-234A-9AE7-3FDE05B2869C}" type="presParOf" srcId="{3EE957F9-EBE4-E34B-9128-0709ACC2978E}" destId="{39C094F3-4967-E34E-B828-AAC3236C0ECC}" srcOrd="2" destOrd="0" presId="urn:microsoft.com/office/officeart/2005/8/layout/vList2"/>
    <dgm:cxn modelId="{AD196482-A589-0043-BEA8-26D14F411F71}" type="presParOf" srcId="{3EE957F9-EBE4-E34B-9128-0709ACC2978E}" destId="{A0A75CFB-84A6-B940-82F4-2D45C511CAAF}" srcOrd="3" destOrd="0" presId="urn:microsoft.com/office/officeart/2005/8/layout/vList2"/>
    <dgm:cxn modelId="{25E8A626-3C3F-D64D-A839-A105A174C752}" type="presParOf" srcId="{3EE957F9-EBE4-E34B-9128-0709ACC2978E}" destId="{BFE20051-D6FF-1942-99E9-8344AADAEFCB}" srcOrd="4" destOrd="0" presId="urn:microsoft.com/office/officeart/2005/8/layout/vList2"/>
    <dgm:cxn modelId="{6E8604EF-84E2-EB46-99FD-D7B10F7E9726}" type="presParOf" srcId="{3EE957F9-EBE4-E34B-9128-0709ACC2978E}" destId="{9CE8E245-9503-0E49-ADD6-54C89C24D662}" srcOrd="5" destOrd="0" presId="urn:microsoft.com/office/officeart/2005/8/layout/vList2"/>
    <dgm:cxn modelId="{86013D69-4C2F-A242-9F5C-5F0F7A8EE134}" type="presParOf" srcId="{3EE957F9-EBE4-E34B-9128-0709ACC2978E}" destId="{6718A185-8C09-B841-912A-03044F543C08}" srcOrd="6" destOrd="0" presId="urn:microsoft.com/office/officeart/2005/8/layout/vList2"/>
    <dgm:cxn modelId="{CD7DEEF6-31BA-874F-821D-1B102ED453E8}" type="presParOf" srcId="{3EE957F9-EBE4-E34B-9128-0709ACC2978E}" destId="{D4352FFD-9843-8541-AD01-FCD7443BB356}" srcOrd="7" destOrd="0" presId="urn:microsoft.com/office/officeart/2005/8/layout/vList2"/>
    <dgm:cxn modelId="{2E1FCC63-8F26-F841-B304-55ACA24DC3EC}" type="presParOf" srcId="{3EE957F9-EBE4-E34B-9128-0709ACC2978E}" destId="{121A4E0D-1684-5245-A697-9CCC50574D9E}" srcOrd="8" destOrd="0" presId="urn:microsoft.com/office/officeart/2005/8/layout/vList2"/>
    <dgm:cxn modelId="{022C323D-F0D9-A14C-9987-9725EE0F4897}" type="presParOf" srcId="{3EE957F9-EBE4-E34B-9128-0709ACC2978E}" destId="{CDF9340A-F07D-6C4D-A1EC-7A69C6C5341F}" srcOrd="9" destOrd="0" presId="urn:microsoft.com/office/officeart/2005/8/layout/vList2"/>
    <dgm:cxn modelId="{1AB2A7BE-F3BF-BC4D-9BC3-53B10DFCC675}" type="presParOf" srcId="{3EE957F9-EBE4-E34B-9128-0709ACC2978E}" destId="{FDB0DE04-D46F-3144-8A3E-12EFE9607C5E}" srcOrd="10" destOrd="0" presId="urn:microsoft.com/office/officeart/2005/8/layout/vList2"/>
    <dgm:cxn modelId="{9E79C3A0-8D69-954E-9E5A-7F2A4A5C25E4}" type="presParOf" srcId="{3EE957F9-EBE4-E34B-9128-0709ACC2978E}" destId="{DAD3097D-FC12-664C-9771-BD42CB62060E}" srcOrd="11" destOrd="0" presId="urn:microsoft.com/office/officeart/2005/8/layout/vList2"/>
    <dgm:cxn modelId="{74F8FB00-88E6-D84E-88E4-4643427FE275}" type="presParOf" srcId="{3EE957F9-EBE4-E34B-9128-0709ACC2978E}" destId="{606FC703-A9A6-2E49-A607-7B69F92518E7}" srcOrd="12" destOrd="0" presId="urn:microsoft.com/office/officeart/2005/8/layout/vList2"/>
    <dgm:cxn modelId="{6A129795-550B-3542-A36C-D1740B699C79}" type="presParOf" srcId="{3EE957F9-EBE4-E34B-9128-0709ACC2978E}" destId="{5CAA40DC-63C5-3C4E-80F8-4037381B628C}" srcOrd="13" destOrd="0" presId="urn:microsoft.com/office/officeart/2005/8/layout/vList2"/>
    <dgm:cxn modelId="{F60C06D8-712D-4444-BB34-08E96444DB94}" type="presParOf" srcId="{3EE957F9-EBE4-E34B-9128-0709ACC2978E}" destId="{598CAC37-37C9-B84E-A890-7A44F27B8790}" srcOrd="14" destOrd="0" presId="urn:microsoft.com/office/officeart/2005/8/layout/vList2"/>
    <dgm:cxn modelId="{DC5CBBB4-447B-CF40-B0AA-D4F076CC60E0}" type="presParOf" srcId="{3EE957F9-EBE4-E34B-9128-0709ACC2978E}" destId="{C524E9BE-5A5F-1748-BD23-CE0913C8B7A7}" srcOrd="15" destOrd="0" presId="urn:microsoft.com/office/officeart/2005/8/layout/vList2"/>
    <dgm:cxn modelId="{266D8FB3-16BC-BC47-BB4E-4B80FAD58747}" type="presParOf" srcId="{3EE957F9-EBE4-E34B-9128-0709ACC2978E}" destId="{9E7A53ED-2712-3E4B-A403-83FDE167BA92}" srcOrd="16" destOrd="0" presId="urn:microsoft.com/office/officeart/2005/8/layout/vList2"/>
    <dgm:cxn modelId="{FF8CA508-9394-8746-9392-5B641E0D5EDC}" type="presParOf" srcId="{3EE957F9-EBE4-E34B-9128-0709ACC2978E}" destId="{84E277D7-0910-9442-B428-7BC01E1F604B}" srcOrd="17" destOrd="0" presId="urn:microsoft.com/office/officeart/2005/8/layout/vList2"/>
    <dgm:cxn modelId="{51E243DB-1073-F04C-B932-37278D7AA6FF}" type="presParOf" srcId="{3EE957F9-EBE4-E34B-9128-0709ACC2978E}" destId="{1A8E45AC-FA1D-314D-B463-4EECEF6E034B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094F3-4967-E34E-B828-AAC3236C0ECC}">
      <dsp:nvSpPr>
        <dsp:cNvPr id="0" name=""/>
        <dsp:cNvSpPr/>
      </dsp:nvSpPr>
      <dsp:spPr>
        <a:xfrm>
          <a:off x="0" y="57381"/>
          <a:ext cx="650875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Marcus Aurelius</a:t>
          </a:r>
        </a:p>
      </dsp:txBody>
      <dsp:txXfrm>
        <a:off x="36553" y="93934"/>
        <a:ext cx="6435644" cy="675694"/>
      </dsp:txXfrm>
    </dsp:sp>
    <dsp:sp modelId="{BFE20051-D6FF-1942-99E9-8344AADAEFCB}">
      <dsp:nvSpPr>
        <dsp:cNvPr id="0" name=""/>
        <dsp:cNvSpPr/>
      </dsp:nvSpPr>
      <dsp:spPr>
        <a:xfrm>
          <a:off x="0" y="898341"/>
          <a:ext cx="650875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The Gettysburg Address	</a:t>
          </a:r>
        </a:p>
      </dsp:txBody>
      <dsp:txXfrm>
        <a:off x="36553" y="934894"/>
        <a:ext cx="6435644" cy="675694"/>
      </dsp:txXfrm>
    </dsp:sp>
    <dsp:sp modelId="{6718A185-8C09-B841-912A-03044F543C08}">
      <dsp:nvSpPr>
        <dsp:cNvPr id="0" name=""/>
        <dsp:cNvSpPr/>
      </dsp:nvSpPr>
      <dsp:spPr>
        <a:xfrm>
          <a:off x="0" y="1739301"/>
          <a:ext cx="650875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‘I Have a Dream’</a:t>
          </a:r>
        </a:p>
      </dsp:txBody>
      <dsp:txXfrm>
        <a:off x="36553" y="1775854"/>
        <a:ext cx="6435644" cy="675694"/>
      </dsp:txXfrm>
    </dsp:sp>
    <dsp:sp modelId="{121A4E0D-1684-5245-A697-9CCC50574D9E}">
      <dsp:nvSpPr>
        <dsp:cNvPr id="0" name=""/>
        <dsp:cNvSpPr/>
      </dsp:nvSpPr>
      <dsp:spPr>
        <a:xfrm>
          <a:off x="0" y="2580261"/>
          <a:ext cx="650875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Takeover of Hong Kong</a:t>
          </a:r>
        </a:p>
      </dsp:txBody>
      <dsp:txXfrm>
        <a:off x="36553" y="2616814"/>
        <a:ext cx="6435644" cy="675694"/>
      </dsp:txXfrm>
    </dsp:sp>
    <dsp:sp modelId="{36CC24C5-18A9-B346-881D-F28CFDCD83E7}">
      <dsp:nvSpPr>
        <dsp:cNvPr id="0" name=""/>
        <dsp:cNvSpPr/>
      </dsp:nvSpPr>
      <dsp:spPr>
        <a:xfrm>
          <a:off x="662135" y="3355965"/>
          <a:ext cx="5846614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653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500" kern="1200" dirty="0"/>
        </a:p>
      </dsp:txBody>
      <dsp:txXfrm>
        <a:off x="662135" y="3355965"/>
        <a:ext cx="5846614" cy="529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35189-7844-EC40-9A37-442E96E0F53A}">
      <dsp:nvSpPr>
        <dsp:cNvPr id="0" name=""/>
        <dsp:cNvSpPr/>
      </dsp:nvSpPr>
      <dsp:spPr>
        <a:xfrm>
          <a:off x="0" y="50719"/>
          <a:ext cx="744942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Neo-Aristotelian Criticism</a:t>
          </a:r>
        </a:p>
      </dsp:txBody>
      <dsp:txXfrm>
        <a:off x="19419" y="70138"/>
        <a:ext cx="7410588" cy="358962"/>
      </dsp:txXfrm>
    </dsp:sp>
    <dsp:sp modelId="{39C094F3-4967-E34E-B828-AAC3236C0ECC}">
      <dsp:nvSpPr>
        <dsp:cNvPr id="0" name=""/>
        <dsp:cNvSpPr/>
      </dsp:nvSpPr>
      <dsp:spPr>
        <a:xfrm>
          <a:off x="0" y="497479"/>
          <a:ext cx="744942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Fantasy Theme Criticism</a:t>
          </a:r>
        </a:p>
      </dsp:txBody>
      <dsp:txXfrm>
        <a:off x="19419" y="516898"/>
        <a:ext cx="7410588" cy="358962"/>
      </dsp:txXfrm>
    </dsp:sp>
    <dsp:sp modelId="{BFE20051-D6FF-1942-99E9-8344AADAEFCB}">
      <dsp:nvSpPr>
        <dsp:cNvPr id="0" name=""/>
        <dsp:cNvSpPr/>
      </dsp:nvSpPr>
      <dsp:spPr>
        <a:xfrm>
          <a:off x="0" y="944239"/>
          <a:ext cx="744942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Cluster Criticism	</a:t>
          </a:r>
        </a:p>
      </dsp:txBody>
      <dsp:txXfrm>
        <a:off x="19419" y="963658"/>
        <a:ext cx="7410588" cy="358962"/>
      </dsp:txXfrm>
    </dsp:sp>
    <dsp:sp modelId="{6718A185-8C09-B841-912A-03044F543C08}">
      <dsp:nvSpPr>
        <dsp:cNvPr id="0" name=""/>
        <dsp:cNvSpPr/>
      </dsp:nvSpPr>
      <dsp:spPr>
        <a:xfrm>
          <a:off x="0" y="1368664"/>
          <a:ext cx="744942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Feminist Critique</a:t>
          </a:r>
        </a:p>
      </dsp:txBody>
      <dsp:txXfrm>
        <a:off x="19419" y="1388083"/>
        <a:ext cx="7410588" cy="358962"/>
      </dsp:txXfrm>
    </dsp:sp>
    <dsp:sp modelId="{121A4E0D-1684-5245-A697-9CCC50574D9E}">
      <dsp:nvSpPr>
        <dsp:cNvPr id="0" name=""/>
        <dsp:cNvSpPr/>
      </dsp:nvSpPr>
      <dsp:spPr>
        <a:xfrm>
          <a:off x="0" y="1837759"/>
          <a:ext cx="744942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Ideological Criticism</a:t>
          </a:r>
        </a:p>
      </dsp:txBody>
      <dsp:txXfrm>
        <a:off x="19419" y="1857178"/>
        <a:ext cx="7410588" cy="358962"/>
      </dsp:txXfrm>
    </dsp:sp>
    <dsp:sp modelId="{FDB0DE04-D46F-3144-8A3E-12EFE9607C5E}">
      <dsp:nvSpPr>
        <dsp:cNvPr id="0" name=""/>
        <dsp:cNvSpPr/>
      </dsp:nvSpPr>
      <dsp:spPr>
        <a:xfrm>
          <a:off x="0" y="2284519"/>
          <a:ext cx="744942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Narrative Criticism</a:t>
          </a:r>
        </a:p>
      </dsp:txBody>
      <dsp:txXfrm>
        <a:off x="19419" y="2303938"/>
        <a:ext cx="7410588" cy="358962"/>
      </dsp:txXfrm>
    </dsp:sp>
    <dsp:sp modelId="{606FC703-A9A6-2E49-A607-7B69F92518E7}">
      <dsp:nvSpPr>
        <dsp:cNvPr id="0" name=""/>
        <dsp:cNvSpPr/>
      </dsp:nvSpPr>
      <dsp:spPr>
        <a:xfrm>
          <a:off x="0" y="2731279"/>
          <a:ext cx="744942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Metaphoric Criticism</a:t>
          </a:r>
        </a:p>
      </dsp:txBody>
      <dsp:txXfrm>
        <a:off x="19419" y="2750698"/>
        <a:ext cx="7410588" cy="358962"/>
      </dsp:txXfrm>
    </dsp:sp>
    <dsp:sp modelId="{598CAC37-37C9-B84E-A890-7A44F27B8790}">
      <dsp:nvSpPr>
        <dsp:cNvPr id="0" name=""/>
        <dsp:cNvSpPr/>
      </dsp:nvSpPr>
      <dsp:spPr>
        <a:xfrm>
          <a:off x="0" y="3178039"/>
          <a:ext cx="744942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Pentadic Criticism</a:t>
          </a:r>
        </a:p>
      </dsp:txBody>
      <dsp:txXfrm>
        <a:off x="19419" y="3197458"/>
        <a:ext cx="7410588" cy="358962"/>
      </dsp:txXfrm>
    </dsp:sp>
    <dsp:sp modelId="{9E7A53ED-2712-3E4B-A403-83FDE167BA92}">
      <dsp:nvSpPr>
        <dsp:cNvPr id="0" name=""/>
        <dsp:cNvSpPr/>
      </dsp:nvSpPr>
      <dsp:spPr>
        <a:xfrm>
          <a:off x="0" y="3624799"/>
          <a:ext cx="744942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Generic Criticism</a:t>
          </a:r>
        </a:p>
      </dsp:txBody>
      <dsp:txXfrm>
        <a:off x="19419" y="3644218"/>
        <a:ext cx="7410588" cy="358962"/>
      </dsp:txXfrm>
    </dsp:sp>
    <dsp:sp modelId="{1A8E45AC-FA1D-314D-B463-4EECEF6E034B}">
      <dsp:nvSpPr>
        <dsp:cNvPr id="0" name=""/>
        <dsp:cNvSpPr/>
      </dsp:nvSpPr>
      <dsp:spPr>
        <a:xfrm>
          <a:off x="0" y="4071559"/>
          <a:ext cx="744942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Critical Race Theory</a:t>
          </a:r>
        </a:p>
      </dsp:txBody>
      <dsp:txXfrm>
        <a:off x="19419" y="4090978"/>
        <a:ext cx="7410588" cy="358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36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2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29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1214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85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50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16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3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4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12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66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3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986" y="970463"/>
            <a:ext cx="7815137" cy="2541431"/>
          </a:xfrm>
        </p:spPr>
        <p:txBody>
          <a:bodyPr/>
          <a:lstStyle/>
          <a:p>
            <a:r>
              <a:rPr lang="en-US" dirty="0"/>
              <a:t>Rhetorical Criticism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4067232"/>
            <a:ext cx="5618515" cy="977621"/>
          </a:xfrm>
        </p:spPr>
        <p:txBody>
          <a:bodyPr/>
          <a:lstStyle/>
          <a:p>
            <a:r>
              <a:rPr lang="en-US" dirty="0"/>
              <a:t>COM 415 | Dr. Carroll</a:t>
            </a:r>
          </a:p>
        </p:txBody>
      </p:sp>
    </p:spTree>
    <p:extLst>
      <p:ext uri="{BB962C8B-B14F-4D97-AF65-F5344CB8AC3E}">
        <p14:creationId xmlns:p14="http://schemas.microsoft.com/office/powerpoint/2010/main" val="87739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7174992" cy="1059305"/>
          </a:xfrm>
        </p:spPr>
        <p:txBody>
          <a:bodyPr/>
          <a:lstStyle/>
          <a:p>
            <a:r>
              <a:rPr lang="en-US" dirty="0"/>
              <a:t>Visual rhetoric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7877" y="2013936"/>
            <a:ext cx="7290606" cy="2600105"/>
          </a:xfrm>
        </p:spPr>
        <p:txBody>
          <a:bodyPr>
            <a:normAutofit/>
          </a:bodyPr>
          <a:lstStyle/>
          <a:p>
            <a:r>
              <a:rPr lang="en-US" dirty="0"/>
              <a:t>Images, photos, videos, </a:t>
            </a:r>
            <a:r>
              <a:rPr lang="en-US" dirty="0" err="1"/>
              <a:t>TikToks</a:t>
            </a:r>
            <a:r>
              <a:rPr lang="en-US" dirty="0"/>
              <a:t> as suasory messages</a:t>
            </a:r>
          </a:p>
          <a:p>
            <a:r>
              <a:rPr lang="en-US" dirty="0"/>
              <a:t>Visual vocabulary and syntax</a:t>
            </a:r>
          </a:p>
          <a:p>
            <a:r>
              <a:rPr lang="en-US" dirty="0"/>
              <a:t>Cultural shift to visual culture</a:t>
            </a:r>
          </a:p>
          <a:p>
            <a:r>
              <a:rPr lang="en-US" dirty="0"/>
              <a:t>Barthes, Baudrillard, de Saussure, Peirce, Berger, another Berger, Foucault, Hall, Eisenstein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9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study of persuasion: Goals of rhetorical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7877" y="2013936"/>
            <a:ext cx="7290606" cy="3787774"/>
          </a:xfrm>
        </p:spPr>
        <p:txBody>
          <a:bodyPr>
            <a:normAutofit fontScale="92500"/>
          </a:bodyPr>
          <a:lstStyle/>
          <a:p>
            <a:r>
              <a:rPr lang="en-US" dirty="0"/>
              <a:t>Formulating and reconstructing reason to understand the relationship between public discourse and shared public knowledge (what we know and how we act as a society are articulated through rhetoric)</a:t>
            </a:r>
          </a:p>
          <a:p>
            <a:r>
              <a:rPr lang="en-US" dirty="0"/>
              <a:t>Symbolic functions and </a:t>
            </a:r>
            <a:r>
              <a:rPr lang="en-US" dirty="0" err="1"/>
              <a:t>constituitive</a:t>
            </a:r>
            <a:r>
              <a:rPr lang="en-US" dirty="0"/>
              <a:t> impacts of rhetoric</a:t>
            </a:r>
          </a:p>
          <a:p>
            <a:r>
              <a:rPr lang="en-US" dirty="0"/>
              <a:t>How a sense of self results from rhetorical acts</a:t>
            </a:r>
          </a:p>
          <a:p>
            <a:r>
              <a:rPr lang="en-US" dirty="0"/>
              <a:t>How ideological structures are shaped by popular discourse (distinctions of race, class, gender, ethnic identity)</a:t>
            </a:r>
          </a:p>
          <a:p>
            <a:r>
              <a:rPr lang="en-US" dirty="0"/>
              <a:t>Expanding universe of ‘texts’ beyond written or spoken: images, actions, symbolic expression </a:t>
            </a:r>
          </a:p>
        </p:txBody>
      </p:sp>
    </p:spTree>
    <p:extLst>
      <p:ext uri="{BB962C8B-B14F-4D97-AF65-F5344CB8AC3E}">
        <p14:creationId xmlns:p14="http://schemas.microsoft.com/office/powerpoint/2010/main" val="186074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D40B9-46DD-CC4E-ABF6-CA761274C63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2818" y="978393"/>
            <a:ext cx="7788519" cy="4529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More simply: </a:t>
            </a:r>
          </a:p>
          <a:p>
            <a:pPr marL="0" indent="0">
              <a:buNone/>
            </a:pPr>
            <a:r>
              <a:rPr lang="en-US" sz="2400" dirty="0"/>
              <a:t>Rhetorical Theory (Criticism) seeks to better understand how and why persuasion works.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Rhetoric as a pragmatic art and skill, one that can be learned (rhetorical competence), one that is situated in the immediate needs of a speaker, audience, and larger societal environment in which they find themselves.</a:t>
            </a:r>
          </a:p>
        </p:txBody>
      </p:sp>
    </p:spTree>
    <p:extLst>
      <p:ext uri="{BB962C8B-B14F-4D97-AF65-F5344CB8AC3E}">
        <p14:creationId xmlns:p14="http://schemas.microsoft.com/office/powerpoint/2010/main" val="276242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D40B9-46DD-CC4E-ABF6-CA761274C63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2818" y="978393"/>
            <a:ext cx="7788519" cy="4529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Origins in Greece: Sophists, Plato, Aristotle, Socrates</a:t>
            </a:r>
          </a:p>
          <a:p>
            <a:pPr marL="0" indent="0">
              <a:buNone/>
            </a:pPr>
            <a:r>
              <a:rPr lang="en-US" sz="2400" dirty="0"/>
              <a:t>Aristotle’s </a:t>
            </a:r>
            <a:r>
              <a:rPr lang="en-US" sz="2400" i="1" dirty="0"/>
              <a:t>Rhetoric</a:t>
            </a:r>
            <a:r>
              <a:rPr lang="en-US" sz="2400" dirty="0"/>
              <a:t>: Ethos, Pathos, Logos</a:t>
            </a:r>
          </a:p>
          <a:p>
            <a:pPr marL="0" indent="0">
              <a:buNone/>
            </a:pPr>
            <a:r>
              <a:rPr lang="en-US" sz="2400" dirty="0"/>
              <a:t>Rhetoric (persuasion) as the ultimate skill in a democracy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U.S. origins in English departments</a:t>
            </a:r>
          </a:p>
        </p:txBody>
      </p:sp>
    </p:spTree>
    <p:extLst>
      <p:ext uri="{BB962C8B-B14F-4D97-AF65-F5344CB8AC3E}">
        <p14:creationId xmlns:p14="http://schemas.microsoft.com/office/powerpoint/2010/main" val="3437043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‘do’ </a:t>
            </a:r>
            <a:r>
              <a:rPr lang="en-US" dirty="0" err="1"/>
              <a:t>rhet</a:t>
            </a:r>
            <a:r>
              <a:rPr lang="en-US" dirty="0"/>
              <a:t> crit </a:t>
            </a:r>
            <a:br>
              <a:rPr lang="en-US" dirty="0"/>
            </a:br>
            <a:r>
              <a:rPr lang="en-US" dirty="0"/>
              <a:t>(And Rhetoric as ‘doing’)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7877" y="2013936"/>
            <a:ext cx="7290606" cy="3787774"/>
          </a:xfrm>
        </p:spPr>
        <p:txBody>
          <a:bodyPr>
            <a:normAutofit/>
          </a:bodyPr>
          <a:lstStyle/>
          <a:p>
            <a:r>
              <a:rPr lang="en-US" dirty="0"/>
              <a:t>Close reading (or ‘reading’), ‘de-coding’ a ‘text’ (unit of analysis)</a:t>
            </a:r>
          </a:p>
          <a:p>
            <a:r>
              <a:rPr lang="en-US" dirty="0"/>
              <a:t>Analysis of choices, tone, metaphor, theme, absence/silence, evidence (originally a literary analysis)</a:t>
            </a:r>
          </a:p>
          <a:p>
            <a:r>
              <a:rPr lang="en-US" dirty="0"/>
              <a:t>Contexts: Historical, cultural, social, geographical, time, place, audience</a:t>
            </a:r>
          </a:p>
          <a:p>
            <a:r>
              <a:rPr lang="en-US" dirty="0"/>
              <a:t>Effects: Social influence, motivating people to beliefs or actions</a:t>
            </a:r>
          </a:p>
        </p:txBody>
      </p:sp>
    </p:spTree>
    <p:extLst>
      <p:ext uri="{BB962C8B-B14F-4D97-AF65-F5344CB8AC3E}">
        <p14:creationId xmlns:p14="http://schemas.microsoft.com/office/powerpoint/2010/main" val="219920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202378"/>
            <a:ext cx="7654925" cy="1143000"/>
          </a:xfrm>
        </p:spPr>
        <p:txBody>
          <a:bodyPr anchor="b">
            <a:normAutofit/>
          </a:bodyPr>
          <a:lstStyle/>
          <a:p>
            <a:r>
              <a:rPr lang="en-US" dirty="0"/>
              <a:t>SPEECH, ORATORY, PUBLIC ADDRESS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4A66867-6B07-BD7C-7A88-6D93076E8B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104699"/>
              </p:ext>
            </p:extLst>
          </p:nvPr>
        </p:nvGraphicFramePr>
        <p:xfrm>
          <a:off x="1179567" y="1470818"/>
          <a:ext cx="650875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20A5A07-EC9B-407B-CFF7-581BB22663BD}"/>
              </a:ext>
            </a:extLst>
          </p:cNvPr>
          <p:cNvSpPr txBox="1">
            <a:spLocks/>
          </p:cNvSpPr>
          <p:nvPr/>
        </p:nvSpPr>
        <p:spPr>
          <a:xfrm>
            <a:off x="4729298" y="4904006"/>
            <a:ext cx="7788519" cy="567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6858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--Noteworthy speeches</a:t>
            </a:r>
          </a:p>
        </p:txBody>
      </p:sp>
    </p:spTree>
    <p:extLst>
      <p:ext uri="{BB962C8B-B14F-4D97-AF65-F5344CB8AC3E}">
        <p14:creationId xmlns:p14="http://schemas.microsoft.com/office/powerpoint/2010/main" val="701215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-281098"/>
            <a:ext cx="7654925" cy="1143000"/>
          </a:xfrm>
        </p:spPr>
        <p:txBody>
          <a:bodyPr anchor="b">
            <a:normAutofit/>
          </a:bodyPr>
          <a:lstStyle/>
          <a:p>
            <a:r>
              <a:rPr lang="en-US" dirty="0"/>
              <a:t>METHODS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4A66867-6B07-BD7C-7A88-6D93076E8B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334698"/>
              </p:ext>
            </p:extLst>
          </p:nvPr>
        </p:nvGraphicFramePr>
        <p:xfrm>
          <a:off x="748643" y="1071425"/>
          <a:ext cx="7449426" cy="4520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9788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Symbolic and </a:t>
            </a:r>
            <a:br>
              <a:rPr lang="en-US" dirty="0"/>
            </a:br>
            <a:r>
              <a:rPr lang="en-US" dirty="0" err="1"/>
              <a:t>constituitive</a:t>
            </a:r>
            <a:r>
              <a:rPr lang="en-US" dirty="0"/>
              <a:t>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7877" y="2203120"/>
            <a:ext cx="7290606" cy="2979870"/>
          </a:xfrm>
        </p:spPr>
        <p:txBody>
          <a:bodyPr>
            <a:normAutofit/>
          </a:bodyPr>
          <a:lstStyle/>
          <a:p>
            <a:r>
              <a:rPr lang="en-US" dirty="0"/>
              <a:t>Kenneth Burke</a:t>
            </a:r>
          </a:p>
          <a:p>
            <a:r>
              <a:rPr lang="en-US" dirty="0"/>
              <a:t>Rhetoric at the core of what it means to be human</a:t>
            </a:r>
          </a:p>
          <a:p>
            <a:r>
              <a:rPr lang="en-US" dirty="0"/>
              <a:t>Language as symbolic ‘action’</a:t>
            </a:r>
          </a:p>
          <a:p>
            <a:r>
              <a:rPr lang="en-US" dirty="0"/>
              <a:t>Identification and division</a:t>
            </a:r>
          </a:p>
          <a:p>
            <a:r>
              <a:rPr lang="en-US" dirty="0"/>
              <a:t>Rhetoric’s power to create individual and group identities and realities, and to induce attitudes and actions</a:t>
            </a:r>
          </a:p>
        </p:txBody>
      </p:sp>
    </p:spTree>
    <p:extLst>
      <p:ext uri="{BB962C8B-B14F-4D97-AF65-F5344CB8AC3E}">
        <p14:creationId xmlns:p14="http://schemas.microsoft.com/office/powerpoint/2010/main" val="974104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7174992" cy="1059305"/>
          </a:xfrm>
        </p:spPr>
        <p:txBody>
          <a:bodyPr/>
          <a:lstStyle/>
          <a:p>
            <a:r>
              <a:rPr lang="en-US" dirty="0"/>
              <a:t>Rhetoric as shaping ideology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7877" y="2013936"/>
            <a:ext cx="7290606" cy="2600105"/>
          </a:xfrm>
        </p:spPr>
        <p:txBody>
          <a:bodyPr>
            <a:normAutofit/>
          </a:bodyPr>
          <a:lstStyle/>
          <a:p>
            <a:r>
              <a:rPr lang="en-US" dirty="0"/>
              <a:t>CRT, Gender Theory, Feminist Critique</a:t>
            </a:r>
          </a:p>
          <a:p>
            <a:r>
              <a:rPr lang="en-US" dirty="0"/>
              <a:t>Rhetoric is ideological, or it retails an ideology, so let’s expose and criticize the ways rhetoric shapes systems of privilege and domination</a:t>
            </a:r>
          </a:p>
          <a:p>
            <a:r>
              <a:rPr lang="en-US" dirty="0"/>
              <a:t>Activist, corrective, subjective, even autobiographical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6301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{F56FE95D-BEC1-3945-8F7B-77A76E303FA0}tf10001119</Template>
  <TotalTime>1708</TotalTime>
  <Words>455</Words>
  <Application>Microsoft Macintosh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Rhetorical Criticism</vt:lpstr>
      <vt:lpstr>The study of persuasion: Goals of rhetorical theory</vt:lpstr>
      <vt:lpstr>PowerPoint Presentation</vt:lpstr>
      <vt:lpstr>PowerPoint Presentation</vt:lpstr>
      <vt:lpstr>How to ‘do’ rhet crit  (And Rhetoric as ‘doing’)</vt:lpstr>
      <vt:lpstr>SPEECH, ORATORY, PUBLIC ADDRESS</vt:lpstr>
      <vt:lpstr>METHODS</vt:lpstr>
      <vt:lpstr>Symbolic and  constituitive approaches</vt:lpstr>
      <vt:lpstr>Rhetoric as shaping ideology</vt:lpstr>
      <vt:lpstr>Visual rhetoric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Dramatism</dc:title>
  <dc:creator>Hope Willoughby</dc:creator>
  <cp:lastModifiedBy>Carroll, Brian</cp:lastModifiedBy>
  <cp:revision>33</cp:revision>
  <dcterms:created xsi:type="dcterms:W3CDTF">2016-09-15T01:17:10Z</dcterms:created>
  <dcterms:modified xsi:type="dcterms:W3CDTF">2024-02-20T17:59:31Z</dcterms:modified>
</cp:coreProperties>
</file>