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9" r:id="rId4"/>
    <p:sldId id="260" r:id="rId5"/>
    <p:sldId id="270" r:id="rId6"/>
    <p:sldId id="262" r:id="rId7"/>
    <p:sldId id="261"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774" autoAdjust="0"/>
  </p:normalViewPr>
  <p:slideViewPr>
    <p:cSldViewPr snapToGrid="0">
      <p:cViewPr varScale="1">
        <p:scale>
          <a:sx n="68" d="100"/>
          <a:sy n="68" d="100"/>
        </p:scale>
        <p:origin x="1262"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F3B1A0-E3B1-4FD7-A6D4-553CE8C7F875}" type="datetimeFigureOut">
              <a:rPr lang="en-US" smtClean="0"/>
              <a:t>4/19/2021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46422-D570-4C32-A241-08023E8266DE}" type="slidenum">
              <a:rPr lang="en-US" smtClean="0"/>
              <a:t>‹#›</a:t>
            </a:fld>
            <a:endParaRPr lang="en-US"/>
          </a:p>
        </p:txBody>
      </p:sp>
    </p:spTree>
    <p:extLst>
      <p:ext uri="{BB962C8B-B14F-4D97-AF65-F5344CB8AC3E}">
        <p14:creationId xmlns:p14="http://schemas.microsoft.com/office/powerpoint/2010/main" val="1563139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relate to this song because it draws heavily on the impact of family, and I wouldn’t be where I am today without my family.</a:t>
            </a:r>
          </a:p>
          <a:p>
            <a:r>
              <a:rPr lang="en-US" dirty="0"/>
              <a:t>I also love how this song focuses on the impact of grandparents. When I was younger, I went to my grandparents’ house every afternoon after school so it was a big part of my life. While my grandparents are still living, I miss them everyday and I appreciate the nostalgia and sentiment in this song.</a:t>
            </a:r>
          </a:p>
          <a:p>
            <a:endParaRPr lang="en-US" dirty="0"/>
          </a:p>
        </p:txBody>
      </p:sp>
      <p:sp>
        <p:nvSpPr>
          <p:cNvPr id="4" name="Slide Number Placeholder 3"/>
          <p:cNvSpPr>
            <a:spLocks noGrp="1"/>
          </p:cNvSpPr>
          <p:nvPr>
            <p:ph type="sldNum" sz="quarter" idx="5"/>
          </p:nvPr>
        </p:nvSpPr>
        <p:spPr/>
        <p:txBody>
          <a:bodyPr/>
          <a:lstStyle/>
          <a:p>
            <a:fld id="{BA846422-D570-4C32-A241-08023E8266DE}" type="slidenum">
              <a:rPr lang="en-US" smtClean="0"/>
              <a:t>4</a:t>
            </a:fld>
            <a:endParaRPr lang="en-US"/>
          </a:p>
        </p:txBody>
      </p:sp>
    </p:spTree>
    <p:extLst>
      <p:ext uri="{BB962C8B-B14F-4D97-AF65-F5344CB8AC3E}">
        <p14:creationId xmlns:p14="http://schemas.microsoft.com/office/powerpoint/2010/main" val="678353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negative aspects of my hometown, but it still made me what I am today</a:t>
            </a:r>
          </a:p>
          <a:p>
            <a:r>
              <a:rPr lang="en-US" dirty="0"/>
              <a:t>This is how I look back on them now</a:t>
            </a:r>
          </a:p>
        </p:txBody>
      </p:sp>
      <p:sp>
        <p:nvSpPr>
          <p:cNvPr id="4" name="Slide Number Placeholder 3"/>
          <p:cNvSpPr>
            <a:spLocks noGrp="1"/>
          </p:cNvSpPr>
          <p:nvPr>
            <p:ph type="sldNum" sz="quarter" idx="5"/>
          </p:nvPr>
        </p:nvSpPr>
        <p:spPr/>
        <p:txBody>
          <a:bodyPr/>
          <a:lstStyle/>
          <a:p>
            <a:fld id="{BA846422-D570-4C32-A241-08023E8266DE}" type="slidenum">
              <a:rPr lang="en-US" smtClean="0"/>
              <a:t>5</a:t>
            </a:fld>
            <a:endParaRPr lang="en-US"/>
          </a:p>
        </p:txBody>
      </p:sp>
    </p:spTree>
    <p:extLst>
      <p:ext uri="{BB962C8B-B14F-4D97-AF65-F5344CB8AC3E}">
        <p14:creationId xmlns:p14="http://schemas.microsoft.com/office/powerpoint/2010/main" val="3520488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love how this song ties in the past, present and future. The Christmas Tree farm represents swift’s past while tying in her present love and assuming that that love will be her future.</a:t>
            </a:r>
          </a:p>
          <a:p>
            <a:endParaRPr lang="en-US" dirty="0"/>
          </a:p>
        </p:txBody>
      </p:sp>
      <p:sp>
        <p:nvSpPr>
          <p:cNvPr id="4" name="Slide Number Placeholder 3"/>
          <p:cNvSpPr>
            <a:spLocks noGrp="1"/>
          </p:cNvSpPr>
          <p:nvPr>
            <p:ph type="sldNum" sz="quarter" idx="5"/>
          </p:nvPr>
        </p:nvSpPr>
        <p:spPr/>
        <p:txBody>
          <a:bodyPr/>
          <a:lstStyle/>
          <a:p>
            <a:fld id="{BA846422-D570-4C32-A241-08023E8266DE}" type="slidenum">
              <a:rPr lang="en-US" smtClean="0"/>
              <a:t>6</a:t>
            </a:fld>
            <a:endParaRPr lang="en-US"/>
          </a:p>
        </p:txBody>
      </p:sp>
    </p:spTree>
    <p:extLst>
      <p:ext uri="{BB962C8B-B14F-4D97-AF65-F5344CB8AC3E}">
        <p14:creationId xmlns:p14="http://schemas.microsoft.com/office/powerpoint/2010/main" val="115256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past, I was drawn to people because they were close in proximity. This didn’t always lead to the best of friends. Of my high school friends, I only consistently talk to one of them. The song reflects how bad habits can form even if we may not realize it at the time.</a:t>
            </a:r>
          </a:p>
          <a:p>
            <a:r>
              <a:rPr lang="en-US" dirty="0"/>
              <a:t>It also reflects a deep part of me that relies heavily on others. I was shy as a child and as I have grown older, I have realized exactly how much I enjoy spending time with other people. While I may be an introvert, I love spending time with my friends and wanting to be there for them is one of my favorite parts of myself.</a:t>
            </a:r>
          </a:p>
        </p:txBody>
      </p:sp>
      <p:sp>
        <p:nvSpPr>
          <p:cNvPr id="4" name="Slide Number Placeholder 3"/>
          <p:cNvSpPr>
            <a:spLocks noGrp="1"/>
          </p:cNvSpPr>
          <p:nvPr>
            <p:ph type="sldNum" sz="quarter" idx="5"/>
          </p:nvPr>
        </p:nvSpPr>
        <p:spPr/>
        <p:txBody>
          <a:bodyPr/>
          <a:lstStyle/>
          <a:p>
            <a:fld id="{BA846422-D570-4C32-A241-08023E8266DE}" type="slidenum">
              <a:rPr lang="en-US" smtClean="0"/>
              <a:t>8</a:t>
            </a:fld>
            <a:endParaRPr lang="en-US"/>
          </a:p>
        </p:txBody>
      </p:sp>
    </p:spTree>
    <p:extLst>
      <p:ext uri="{BB962C8B-B14F-4D97-AF65-F5344CB8AC3E}">
        <p14:creationId xmlns:p14="http://schemas.microsoft.com/office/powerpoint/2010/main" val="168877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Live</a:t>
            </a:r>
          </a:p>
          <a:p>
            <a:r>
              <a:rPr lang="en-US" dirty="0"/>
              <a:t>Taylor Swift concert before freshman year</a:t>
            </a:r>
          </a:p>
        </p:txBody>
      </p:sp>
      <p:sp>
        <p:nvSpPr>
          <p:cNvPr id="4" name="Slide Number Placeholder 3"/>
          <p:cNvSpPr>
            <a:spLocks noGrp="1"/>
          </p:cNvSpPr>
          <p:nvPr>
            <p:ph type="sldNum" sz="quarter" idx="5"/>
          </p:nvPr>
        </p:nvSpPr>
        <p:spPr/>
        <p:txBody>
          <a:bodyPr/>
          <a:lstStyle/>
          <a:p>
            <a:fld id="{BA846422-D570-4C32-A241-08023E8266DE}" type="slidenum">
              <a:rPr lang="en-US" smtClean="0"/>
              <a:t>9</a:t>
            </a:fld>
            <a:endParaRPr lang="en-US"/>
          </a:p>
        </p:txBody>
      </p:sp>
    </p:spTree>
    <p:extLst>
      <p:ext uri="{BB962C8B-B14F-4D97-AF65-F5344CB8AC3E}">
        <p14:creationId xmlns:p14="http://schemas.microsoft.com/office/powerpoint/2010/main" val="1913840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parents got divorced and then remarried which largely impacted my view of relationships</a:t>
            </a:r>
          </a:p>
          <a:p>
            <a:r>
              <a:rPr lang="en-US" dirty="0"/>
              <a:t>At the time, I couldn’t understand how someone could be married for 12 years and then just not be in love anymore. It’s more complicated than that, which I know now.</a:t>
            </a:r>
          </a:p>
          <a:p>
            <a:r>
              <a:rPr lang="en-US" dirty="0"/>
              <a:t>Today is my one day</a:t>
            </a:r>
          </a:p>
        </p:txBody>
      </p:sp>
      <p:sp>
        <p:nvSpPr>
          <p:cNvPr id="4" name="Slide Number Placeholder 3"/>
          <p:cNvSpPr>
            <a:spLocks noGrp="1"/>
          </p:cNvSpPr>
          <p:nvPr>
            <p:ph type="sldNum" sz="quarter" idx="5"/>
          </p:nvPr>
        </p:nvSpPr>
        <p:spPr/>
        <p:txBody>
          <a:bodyPr/>
          <a:lstStyle/>
          <a:p>
            <a:fld id="{BA846422-D570-4C32-A241-08023E8266DE}" type="slidenum">
              <a:rPr lang="en-US" smtClean="0"/>
              <a:t>11</a:t>
            </a:fld>
            <a:endParaRPr lang="en-US"/>
          </a:p>
        </p:txBody>
      </p:sp>
    </p:spTree>
    <p:extLst>
      <p:ext uri="{BB962C8B-B14F-4D97-AF65-F5344CB8AC3E}">
        <p14:creationId xmlns:p14="http://schemas.microsoft.com/office/powerpoint/2010/main" val="638378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parents got divorced and then remarried which largely impacted my view of relationships</a:t>
            </a:r>
          </a:p>
          <a:p>
            <a:r>
              <a:rPr lang="en-US" dirty="0"/>
              <a:t>At the time, I couldn’t understand how someone could be married for 12 years and then just not be in love anymore. It’s more complicated than that, which I know now.</a:t>
            </a:r>
          </a:p>
          <a:p>
            <a:r>
              <a:rPr lang="en-US" dirty="0"/>
              <a:t>Today is my one day</a:t>
            </a:r>
          </a:p>
        </p:txBody>
      </p:sp>
      <p:sp>
        <p:nvSpPr>
          <p:cNvPr id="4" name="Slide Number Placeholder 3"/>
          <p:cNvSpPr>
            <a:spLocks noGrp="1"/>
          </p:cNvSpPr>
          <p:nvPr>
            <p:ph type="sldNum" sz="quarter" idx="5"/>
          </p:nvPr>
        </p:nvSpPr>
        <p:spPr/>
        <p:txBody>
          <a:bodyPr/>
          <a:lstStyle/>
          <a:p>
            <a:fld id="{BA846422-D570-4C32-A241-08023E8266DE}" type="slidenum">
              <a:rPr lang="en-US" smtClean="0"/>
              <a:t>12</a:t>
            </a:fld>
            <a:endParaRPr lang="en-US"/>
          </a:p>
        </p:txBody>
      </p:sp>
    </p:spTree>
    <p:extLst>
      <p:ext uri="{BB962C8B-B14F-4D97-AF65-F5344CB8AC3E}">
        <p14:creationId xmlns:p14="http://schemas.microsoft.com/office/powerpoint/2010/main" val="289008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parents got divorced and then remarried which largely impacted my view of relationships</a:t>
            </a:r>
          </a:p>
          <a:p>
            <a:r>
              <a:rPr lang="en-US" dirty="0"/>
              <a:t>At the time, I couldn’t understand how someone could be married for 12 years and then just not be in love anymore. It’s more complicated than that, which I know now.</a:t>
            </a:r>
          </a:p>
          <a:p>
            <a:r>
              <a:rPr lang="en-US" dirty="0"/>
              <a:t>Today is my one day</a:t>
            </a:r>
          </a:p>
        </p:txBody>
      </p:sp>
      <p:sp>
        <p:nvSpPr>
          <p:cNvPr id="4" name="Slide Number Placeholder 3"/>
          <p:cNvSpPr>
            <a:spLocks noGrp="1"/>
          </p:cNvSpPr>
          <p:nvPr>
            <p:ph type="sldNum" sz="quarter" idx="5"/>
          </p:nvPr>
        </p:nvSpPr>
        <p:spPr/>
        <p:txBody>
          <a:bodyPr/>
          <a:lstStyle/>
          <a:p>
            <a:fld id="{BA846422-D570-4C32-A241-08023E8266DE}" type="slidenum">
              <a:rPr lang="en-US" smtClean="0"/>
              <a:t>13</a:t>
            </a:fld>
            <a:endParaRPr lang="en-US"/>
          </a:p>
        </p:txBody>
      </p:sp>
    </p:spTree>
    <p:extLst>
      <p:ext uri="{BB962C8B-B14F-4D97-AF65-F5344CB8AC3E}">
        <p14:creationId xmlns:p14="http://schemas.microsoft.com/office/powerpoint/2010/main" val="333953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parents got divorced and then remarried which largely impacted my view of relationships</a:t>
            </a:r>
          </a:p>
          <a:p>
            <a:r>
              <a:rPr lang="en-US" dirty="0"/>
              <a:t>At the time, I couldn’t understand how someone could be married for 12 years and then just not be in love anymore. It’s more complicated than that, which I know now.</a:t>
            </a:r>
          </a:p>
          <a:p>
            <a:r>
              <a:rPr lang="en-US" dirty="0"/>
              <a:t>Today is my one day</a:t>
            </a:r>
          </a:p>
        </p:txBody>
      </p:sp>
      <p:sp>
        <p:nvSpPr>
          <p:cNvPr id="4" name="Slide Number Placeholder 3"/>
          <p:cNvSpPr>
            <a:spLocks noGrp="1"/>
          </p:cNvSpPr>
          <p:nvPr>
            <p:ph type="sldNum" sz="quarter" idx="5"/>
          </p:nvPr>
        </p:nvSpPr>
        <p:spPr/>
        <p:txBody>
          <a:bodyPr/>
          <a:lstStyle/>
          <a:p>
            <a:fld id="{BA846422-D570-4C32-A241-08023E8266DE}" type="slidenum">
              <a:rPr lang="en-US" smtClean="0"/>
              <a:t>14</a:t>
            </a:fld>
            <a:endParaRPr lang="en-US"/>
          </a:p>
        </p:txBody>
      </p:sp>
    </p:spTree>
    <p:extLst>
      <p:ext uri="{BB962C8B-B14F-4D97-AF65-F5344CB8AC3E}">
        <p14:creationId xmlns:p14="http://schemas.microsoft.com/office/powerpoint/2010/main" val="14087139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B83F457-EA1A-4564-8360-22C51A5FA35C}" type="datetimeFigureOut">
              <a:rPr lang="en-US" smtClean="0"/>
              <a:t>4/18/2021</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3918AE97-643F-4BAE-9C2E-D14D8A943A41}" type="slidenum">
              <a:rPr lang="en-US" smtClean="0"/>
              <a:t>‹#›</a:t>
            </a:fld>
            <a:endParaRPr lang="en-US"/>
          </a:p>
        </p:txBody>
      </p:sp>
    </p:spTree>
    <p:extLst>
      <p:ext uri="{BB962C8B-B14F-4D97-AF65-F5344CB8AC3E}">
        <p14:creationId xmlns:p14="http://schemas.microsoft.com/office/powerpoint/2010/main" val="422443006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83F457-EA1A-4564-8360-22C51A5FA35C}" type="datetimeFigureOut">
              <a:rPr lang="en-US" smtClean="0"/>
              <a:t>4/18/2021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18AE97-643F-4BAE-9C2E-D14D8A943A41}" type="slidenum">
              <a:rPr lang="en-US" smtClean="0"/>
              <a:t>‹#›</a:t>
            </a:fld>
            <a:endParaRPr lang="en-US"/>
          </a:p>
        </p:txBody>
      </p:sp>
    </p:spTree>
    <p:extLst>
      <p:ext uri="{BB962C8B-B14F-4D97-AF65-F5344CB8AC3E}">
        <p14:creationId xmlns:p14="http://schemas.microsoft.com/office/powerpoint/2010/main" val="3925193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83F457-EA1A-4564-8360-22C51A5FA35C}" type="datetimeFigureOut">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8AE97-643F-4BAE-9C2E-D14D8A943A41}" type="slidenum">
              <a:rPr lang="en-US" smtClean="0"/>
              <a:t>‹#›</a:t>
            </a:fld>
            <a:endParaRPr lang="en-US"/>
          </a:p>
        </p:txBody>
      </p:sp>
    </p:spTree>
    <p:extLst>
      <p:ext uri="{BB962C8B-B14F-4D97-AF65-F5344CB8AC3E}">
        <p14:creationId xmlns:p14="http://schemas.microsoft.com/office/powerpoint/2010/main" val="2936892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83F457-EA1A-4564-8360-22C51A5FA35C}" type="datetimeFigureOut">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8AE97-643F-4BAE-9C2E-D14D8A943A41}" type="slidenum">
              <a:rPr lang="en-US" smtClean="0"/>
              <a:t>‹#›</a:t>
            </a:fld>
            <a:endParaRPr lang="en-US"/>
          </a:p>
        </p:txBody>
      </p:sp>
    </p:spTree>
    <p:extLst>
      <p:ext uri="{BB962C8B-B14F-4D97-AF65-F5344CB8AC3E}">
        <p14:creationId xmlns:p14="http://schemas.microsoft.com/office/powerpoint/2010/main" val="164325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83F457-EA1A-4564-8360-22C51A5FA35C}" type="datetimeFigureOut">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8AE97-643F-4BAE-9C2E-D14D8A943A41}" type="slidenum">
              <a:rPr lang="en-US" smtClean="0"/>
              <a:t>‹#›</a:t>
            </a:fld>
            <a:endParaRPr lang="en-US"/>
          </a:p>
        </p:txBody>
      </p:sp>
    </p:spTree>
    <p:extLst>
      <p:ext uri="{BB962C8B-B14F-4D97-AF65-F5344CB8AC3E}">
        <p14:creationId xmlns:p14="http://schemas.microsoft.com/office/powerpoint/2010/main" val="2855884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83F457-EA1A-4564-8360-22C51A5FA35C}" type="datetimeFigureOut">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8AE97-643F-4BAE-9C2E-D14D8A943A41}" type="slidenum">
              <a:rPr lang="en-US" smtClean="0"/>
              <a:t>‹#›</a:t>
            </a:fld>
            <a:endParaRPr lang="en-US"/>
          </a:p>
        </p:txBody>
      </p:sp>
    </p:spTree>
    <p:extLst>
      <p:ext uri="{BB962C8B-B14F-4D97-AF65-F5344CB8AC3E}">
        <p14:creationId xmlns:p14="http://schemas.microsoft.com/office/powerpoint/2010/main" val="104650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83F457-EA1A-4564-8360-22C51A5FA35C}" type="datetimeFigureOut">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8AE97-643F-4BAE-9C2E-D14D8A943A41}" type="slidenum">
              <a:rPr lang="en-US" smtClean="0"/>
              <a:t>‹#›</a:t>
            </a:fld>
            <a:endParaRPr lang="en-US"/>
          </a:p>
        </p:txBody>
      </p:sp>
    </p:spTree>
    <p:extLst>
      <p:ext uri="{BB962C8B-B14F-4D97-AF65-F5344CB8AC3E}">
        <p14:creationId xmlns:p14="http://schemas.microsoft.com/office/powerpoint/2010/main" val="2643824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83F457-EA1A-4564-8360-22C51A5FA35C}" type="datetimeFigureOut">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8AE97-643F-4BAE-9C2E-D14D8A943A41}"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716744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83F457-EA1A-4564-8360-22C51A5FA35C}" type="datetimeFigureOut">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8AE97-643F-4BAE-9C2E-D14D8A943A41}" type="slidenum">
              <a:rPr lang="en-US" smtClean="0"/>
              <a:t>‹#›</a:t>
            </a:fld>
            <a:endParaRPr lang="en-US"/>
          </a:p>
        </p:txBody>
      </p:sp>
    </p:spTree>
    <p:extLst>
      <p:ext uri="{BB962C8B-B14F-4D97-AF65-F5344CB8AC3E}">
        <p14:creationId xmlns:p14="http://schemas.microsoft.com/office/powerpoint/2010/main" val="1046901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83F457-EA1A-4564-8360-22C51A5FA35C}" type="datetimeFigureOut">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8AE97-643F-4BAE-9C2E-D14D8A943A41}" type="slidenum">
              <a:rPr lang="en-US" smtClean="0"/>
              <a:t>‹#›</a:t>
            </a:fld>
            <a:endParaRPr lang="en-US"/>
          </a:p>
        </p:txBody>
      </p:sp>
    </p:spTree>
    <p:extLst>
      <p:ext uri="{BB962C8B-B14F-4D97-AF65-F5344CB8AC3E}">
        <p14:creationId xmlns:p14="http://schemas.microsoft.com/office/powerpoint/2010/main" val="2453208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83F457-EA1A-4564-8360-22C51A5FA35C}" type="datetimeFigureOut">
              <a:rPr lang="en-US" smtClean="0"/>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8AE97-643F-4BAE-9C2E-D14D8A943A41}" type="slidenum">
              <a:rPr lang="en-US" smtClean="0"/>
              <a:t>‹#›</a:t>
            </a:fld>
            <a:endParaRPr lang="en-US"/>
          </a:p>
        </p:txBody>
      </p:sp>
    </p:spTree>
    <p:extLst>
      <p:ext uri="{BB962C8B-B14F-4D97-AF65-F5344CB8AC3E}">
        <p14:creationId xmlns:p14="http://schemas.microsoft.com/office/powerpoint/2010/main" val="297084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83F457-EA1A-4564-8360-22C51A5FA35C}" type="datetimeFigureOut">
              <a:rPr lang="en-US" smtClean="0"/>
              <a:t>4/18/2021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18AE97-643F-4BAE-9C2E-D14D8A943A41}" type="slidenum">
              <a:rPr lang="en-US" smtClean="0"/>
              <a:t>‹#›</a:t>
            </a:fld>
            <a:endParaRPr lang="en-US"/>
          </a:p>
        </p:txBody>
      </p:sp>
    </p:spTree>
    <p:extLst>
      <p:ext uri="{BB962C8B-B14F-4D97-AF65-F5344CB8AC3E}">
        <p14:creationId xmlns:p14="http://schemas.microsoft.com/office/powerpoint/2010/main" val="2814382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83F457-EA1A-4564-8360-22C51A5FA35C}" type="datetimeFigureOut">
              <a:rPr lang="en-US" smtClean="0"/>
              <a:t>4/18/2021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18AE97-643F-4BAE-9C2E-D14D8A943A41}" type="slidenum">
              <a:rPr lang="en-US" smtClean="0"/>
              <a:t>‹#›</a:t>
            </a:fld>
            <a:endParaRPr lang="en-US"/>
          </a:p>
        </p:txBody>
      </p:sp>
    </p:spTree>
    <p:extLst>
      <p:ext uri="{BB962C8B-B14F-4D97-AF65-F5344CB8AC3E}">
        <p14:creationId xmlns:p14="http://schemas.microsoft.com/office/powerpoint/2010/main" val="2406042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83F457-EA1A-4564-8360-22C51A5FA35C}" type="datetimeFigureOut">
              <a:rPr lang="en-US" smtClean="0"/>
              <a:t>4/18/2021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18AE97-643F-4BAE-9C2E-D14D8A943A41}" type="slidenum">
              <a:rPr lang="en-US" smtClean="0"/>
              <a:t>‹#›</a:t>
            </a:fld>
            <a:endParaRPr lang="en-US"/>
          </a:p>
        </p:txBody>
      </p:sp>
    </p:spTree>
    <p:extLst>
      <p:ext uri="{BB962C8B-B14F-4D97-AF65-F5344CB8AC3E}">
        <p14:creationId xmlns:p14="http://schemas.microsoft.com/office/powerpoint/2010/main" val="351659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B83F457-EA1A-4564-8360-22C51A5FA35C}" type="datetimeFigureOut">
              <a:rPr lang="en-US" smtClean="0"/>
              <a:t>4/18/2021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18AE97-643F-4BAE-9C2E-D14D8A943A41}" type="slidenum">
              <a:rPr lang="en-US" smtClean="0"/>
              <a:t>‹#›</a:t>
            </a:fld>
            <a:endParaRPr lang="en-US"/>
          </a:p>
        </p:txBody>
      </p:sp>
    </p:spTree>
    <p:extLst>
      <p:ext uri="{BB962C8B-B14F-4D97-AF65-F5344CB8AC3E}">
        <p14:creationId xmlns:p14="http://schemas.microsoft.com/office/powerpoint/2010/main" val="3663179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83F457-EA1A-4564-8360-22C51A5FA35C}" type="datetimeFigureOut">
              <a:rPr lang="en-US" smtClean="0"/>
              <a:t>4/18/2021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18AE97-643F-4BAE-9C2E-D14D8A943A41}" type="slidenum">
              <a:rPr lang="en-US" smtClean="0"/>
              <a:t>‹#›</a:t>
            </a:fld>
            <a:endParaRPr lang="en-US"/>
          </a:p>
        </p:txBody>
      </p:sp>
    </p:spTree>
    <p:extLst>
      <p:ext uri="{BB962C8B-B14F-4D97-AF65-F5344CB8AC3E}">
        <p14:creationId xmlns:p14="http://schemas.microsoft.com/office/powerpoint/2010/main" val="1125748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83F457-EA1A-4564-8360-22C51A5FA35C}" type="datetimeFigureOut">
              <a:rPr lang="en-US" smtClean="0"/>
              <a:t>4/18/2021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18AE97-643F-4BAE-9C2E-D14D8A943A41}" type="slidenum">
              <a:rPr lang="en-US" smtClean="0"/>
              <a:t>‹#›</a:t>
            </a:fld>
            <a:endParaRPr lang="en-US"/>
          </a:p>
        </p:txBody>
      </p:sp>
    </p:spTree>
    <p:extLst>
      <p:ext uri="{BB962C8B-B14F-4D97-AF65-F5344CB8AC3E}">
        <p14:creationId xmlns:p14="http://schemas.microsoft.com/office/powerpoint/2010/main" val="3060439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B83F457-EA1A-4564-8360-22C51A5FA35C}" type="datetimeFigureOut">
              <a:rPr lang="en-US" smtClean="0"/>
              <a:t>4/18/2021</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918AE97-643F-4BAE-9C2E-D14D8A943A41}" type="slidenum">
              <a:rPr lang="en-US" smtClean="0"/>
              <a:t>‹#›</a:t>
            </a:fld>
            <a:endParaRPr lang="en-US"/>
          </a:p>
        </p:txBody>
      </p:sp>
    </p:spTree>
    <p:extLst>
      <p:ext uri="{BB962C8B-B14F-4D97-AF65-F5344CB8AC3E}">
        <p14:creationId xmlns:p14="http://schemas.microsoft.com/office/powerpoint/2010/main" val="418774285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EATh08d7BuA?feature=oembed" TargetMode="Externa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OOgvDiXl6hA?feature=oembed" TargetMode="Externa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CV7GVjg3TV4?feature=oembed" TargetMode="Externa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ideo" Target="https://www.youtube.com/embed/rPrzPmwrUnU?feature=oembed"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ideo" Target="https://www.youtube.com/embed/AiujhXHpVwE?feature=oembed"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ideo" Target="https://www.youtube.com/embed/mN3rDTAdM2o?feature=oembed"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YSrP6cF1gf8?feature=oembed" TargetMode="Externa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ideo" Target="https://www.youtube.com/embed/TI4g93b_5_s?feature=oembed"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5" name="Picture 4" descr="Audio sound board">
            <a:extLst>
              <a:ext uri="{FF2B5EF4-FFF2-40B4-BE49-F238E27FC236}">
                <a16:creationId xmlns:a16="http://schemas.microsoft.com/office/drawing/2014/main" id="{7FEF9A8B-7480-4B05-B62C-AB8147627005}"/>
              </a:ext>
            </a:extLst>
          </p:cNvPr>
          <p:cNvPicPr>
            <a:picLocks noChangeAspect="1"/>
          </p:cNvPicPr>
          <p:nvPr/>
        </p:nvPicPr>
        <p:blipFill rotWithShape="1">
          <a:blip r:embed="rId3"/>
          <a:srcRect l="9091" t="23391"/>
          <a:stretch/>
        </p:blipFill>
        <p:spPr>
          <a:xfrm>
            <a:off x="20" y="10"/>
            <a:ext cx="12191980" cy="6857990"/>
          </a:xfrm>
          <a:prstGeom prst="rect">
            <a:avLst/>
          </a:prstGeom>
        </p:spPr>
      </p:pic>
      <p:sp>
        <p:nvSpPr>
          <p:cNvPr id="2" name="Title 1">
            <a:extLst>
              <a:ext uri="{FF2B5EF4-FFF2-40B4-BE49-F238E27FC236}">
                <a16:creationId xmlns:a16="http://schemas.microsoft.com/office/drawing/2014/main" id="{B25A5910-E568-4FC0-B41B-CA209E6217AD}"/>
              </a:ext>
            </a:extLst>
          </p:cNvPr>
          <p:cNvSpPr>
            <a:spLocks noGrp="1"/>
          </p:cNvSpPr>
          <p:nvPr>
            <p:ph type="ctrTitle"/>
          </p:nvPr>
        </p:nvSpPr>
        <p:spPr>
          <a:xfrm>
            <a:off x="6646333" y="2032000"/>
            <a:ext cx="4513792" cy="2819398"/>
          </a:xfrm>
        </p:spPr>
        <p:txBody>
          <a:bodyPr>
            <a:normAutofit/>
          </a:bodyPr>
          <a:lstStyle/>
          <a:p>
            <a:r>
              <a:rPr lang="en-US"/>
              <a:t>Kelsee’s Playlist</a:t>
            </a:r>
          </a:p>
        </p:txBody>
      </p:sp>
      <p:sp>
        <p:nvSpPr>
          <p:cNvPr id="3" name="Subtitle 2">
            <a:extLst>
              <a:ext uri="{FF2B5EF4-FFF2-40B4-BE49-F238E27FC236}">
                <a16:creationId xmlns:a16="http://schemas.microsoft.com/office/drawing/2014/main" id="{1B3F8E54-09C8-4730-B440-9245D5E305A4}"/>
              </a:ext>
            </a:extLst>
          </p:cNvPr>
          <p:cNvSpPr>
            <a:spLocks noGrp="1"/>
          </p:cNvSpPr>
          <p:nvPr>
            <p:ph type="subTitle" idx="1"/>
          </p:nvPr>
        </p:nvSpPr>
        <p:spPr>
          <a:xfrm>
            <a:off x="6646333" y="4851399"/>
            <a:ext cx="4513792" cy="914401"/>
          </a:xfrm>
        </p:spPr>
        <p:txBody>
          <a:bodyPr>
            <a:normAutofit/>
          </a:bodyPr>
          <a:lstStyle/>
          <a:p>
            <a:r>
              <a:rPr lang="en-US"/>
              <a:t>HON 201</a:t>
            </a:r>
          </a:p>
          <a:p>
            <a:r>
              <a:rPr lang="en-US"/>
              <a:t>4-19-21</a:t>
            </a:r>
          </a:p>
        </p:txBody>
      </p:sp>
    </p:spTree>
    <p:extLst>
      <p:ext uri="{BB962C8B-B14F-4D97-AF65-F5344CB8AC3E}">
        <p14:creationId xmlns:p14="http://schemas.microsoft.com/office/powerpoint/2010/main" val="87548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BD78ED-75E1-4879-B369-BC61F7C45E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9" name="Rectangle 8">
            <a:extLst>
              <a:ext uri="{FF2B5EF4-FFF2-40B4-BE49-F238E27FC236}">
                <a16:creationId xmlns:a16="http://schemas.microsoft.com/office/drawing/2014/main" id="{3D1E5586-8BB5-40F6-96C3-2E87DD7CE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665195-4B1D-499F-9975-34A1BEDE68C6}"/>
              </a:ext>
            </a:extLst>
          </p:cNvPr>
          <p:cNvSpPr>
            <a:spLocks noGrp="1"/>
          </p:cNvSpPr>
          <p:nvPr>
            <p:ph type="title"/>
          </p:nvPr>
        </p:nvSpPr>
        <p:spPr>
          <a:xfrm>
            <a:off x="1993805" y="1354668"/>
            <a:ext cx="8753217" cy="2346475"/>
          </a:xfrm>
        </p:spPr>
        <p:txBody>
          <a:bodyPr vert="horz" lIns="91440" tIns="45720" rIns="91440" bIns="45720" rtlCol="0" anchor="b">
            <a:normAutofit/>
          </a:bodyPr>
          <a:lstStyle/>
          <a:p>
            <a:pPr algn="ctr"/>
            <a:r>
              <a:rPr lang="en-US" sz="6000" dirty="0"/>
              <a:t>Romantic relationships</a:t>
            </a:r>
          </a:p>
        </p:txBody>
      </p:sp>
      <p:cxnSp>
        <p:nvCxnSpPr>
          <p:cNvPr id="11" name="Straight Connector 10">
            <a:extLst>
              <a:ext uri="{FF2B5EF4-FFF2-40B4-BE49-F238E27FC236}">
                <a16:creationId xmlns:a16="http://schemas.microsoft.com/office/drawing/2014/main" id="{8A832D40-B9E2-4CE7-9E0A-B35591EA20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3810000"/>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049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C32A0-4427-414A-B81D-4C2BC3A5ADF3}"/>
              </a:ext>
            </a:extLst>
          </p:cNvPr>
          <p:cNvSpPr>
            <a:spLocks noGrp="1"/>
          </p:cNvSpPr>
          <p:nvPr>
            <p:ph type="title"/>
          </p:nvPr>
        </p:nvSpPr>
        <p:spPr>
          <a:xfrm>
            <a:off x="685801" y="609600"/>
            <a:ext cx="2068688" cy="1456267"/>
          </a:xfrm>
        </p:spPr>
        <p:txBody>
          <a:bodyPr/>
          <a:lstStyle/>
          <a:p>
            <a:r>
              <a:rPr lang="en-US" dirty="0" err="1">
                <a:latin typeface="Ink Free" panose="03080402000500000000" pitchFamily="66" charset="0"/>
              </a:rPr>
              <a:t>PASt</a:t>
            </a:r>
            <a:endParaRPr lang="en-US" dirty="0">
              <a:latin typeface="Ink Free" panose="03080402000500000000" pitchFamily="66" charset="0"/>
            </a:endParaRPr>
          </a:p>
        </p:txBody>
      </p:sp>
      <p:sp>
        <p:nvSpPr>
          <p:cNvPr id="3" name="Content Placeholder 2">
            <a:extLst>
              <a:ext uri="{FF2B5EF4-FFF2-40B4-BE49-F238E27FC236}">
                <a16:creationId xmlns:a16="http://schemas.microsoft.com/office/drawing/2014/main" id="{3DA03355-A9FC-4613-93E6-069860533578}"/>
              </a:ext>
            </a:extLst>
          </p:cNvPr>
          <p:cNvSpPr>
            <a:spLocks noGrp="1"/>
          </p:cNvSpPr>
          <p:nvPr>
            <p:ph idx="1"/>
          </p:nvPr>
        </p:nvSpPr>
        <p:spPr>
          <a:xfrm>
            <a:off x="643467" y="2727678"/>
            <a:ext cx="4222044" cy="1603024"/>
          </a:xfrm>
        </p:spPr>
        <p:txBody>
          <a:bodyPr/>
          <a:lstStyle/>
          <a:p>
            <a:pPr marL="0" indent="0">
              <a:buNone/>
            </a:pPr>
            <a:r>
              <a:rPr lang="en-US" dirty="0">
                <a:latin typeface="Ink Free" panose="03080402000500000000" pitchFamily="66" charset="0"/>
              </a:rPr>
              <a:t>Synopsis: Cam is reflecting on the fresh pain of her ex-husband remarrying to someone new.</a:t>
            </a:r>
          </a:p>
        </p:txBody>
      </p:sp>
      <p:sp>
        <p:nvSpPr>
          <p:cNvPr id="4" name="TextBox 3">
            <a:extLst>
              <a:ext uri="{FF2B5EF4-FFF2-40B4-BE49-F238E27FC236}">
                <a16:creationId xmlns:a16="http://schemas.microsoft.com/office/drawing/2014/main" id="{FC14263B-14F3-4850-8939-57E8863C9FAE}"/>
              </a:ext>
            </a:extLst>
          </p:cNvPr>
          <p:cNvSpPr txBox="1"/>
          <p:nvPr/>
        </p:nvSpPr>
        <p:spPr>
          <a:xfrm>
            <a:off x="685801" y="2065867"/>
            <a:ext cx="4222044" cy="461665"/>
          </a:xfrm>
          <a:prstGeom prst="rect">
            <a:avLst/>
          </a:prstGeom>
          <a:noFill/>
        </p:spPr>
        <p:txBody>
          <a:bodyPr wrap="square" rtlCol="0">
            <a:spAutoFit/>
          </a:bodyPr>
          <a:lstStyle/>
          <a:p>
            <a:r>
              <a:rPr lang="en-US" sz="2400" dirty="0">
                <a:latin typeface="Ink Free" panose="03080402000500000000" pitchFamily="66" charset="0"/>
              </a:rPr>
              <a:t>“Happier for You” by Cam</a:t>
            </a:r>
            <a:endParaRPr lang="en-US" dirty="0">
              <a:latin typeface="Ink Free" panose="03080402000500000000" pitchFamily="66" charset="0"/>
            </a:endParaRPr>
          </a:p>
        </p:txBody>
      </p:sp>
      <p:sp>
        <p:nvSpPr>
          <p:cNvPr id="6" name="Content Placeholder 2">
            <a:extLst>
              <a:ext uri="{FF2B5EF4-FFF2-40B4-BE49-F238E27FC236}">
                <a16:creationId xmlns:a16="http://schemas.microsoft.com/office/drawing/2014/main" id="{8B9A0E74-9402-4D6F-A077-0C402D2E646B}"/>
              </a:ext>
            </a:extLst>
          </p:cNvPr>
          <p:cNvSpPr txBox="1">
            <a:spLocks/>
          </p:cNvSpPr>
          <p:nvPr/>
        </p:nvSpPr>
        <p:spPr>
          <a:xfrm>
            <a:off x="643467" y="4130322"/>
            <a:ext cx="5192888" cy="2362200"/>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b="0" i="0" dirty="0">
                <a:effectLst/>
                <a:latin typeface="Ink Free" panose="03080402000500000000" pitchFamily="66" charset="0"/>
              </a:rPr>
              <a:t>“All the church bells </a:t>
            </a:r>
            <a:r>
              <a:rPr lang="en-US" b="0" i="0" dirty="0" err="1">
                <a:effectLst/>
                <a:latin typeface="Ink Free" panose="03080402000500000000" pitchFamily="66" charset="0"/>
              </a:rPr>
              <a:t>ringin</a:t>
            </a:r>
            <a:r>
              <a:rPr lang="en-US" b="0" i="0" dirty="0">
                <a:effectLst/>
                <a:latin typeface="Ink Free" panose="03080402000500000000" pitchFamily="66" charset="0"/>
              </a:rPr>
              <a:t>'</a:t>
            </a:r>
            <a:br>
              <a:rPr lang="en-US" dirty="0">
                <a:latin typeface="Ink Free" panose="03080402000500000000" pitchFamily="66" charset="0"/>
              </a:rPr>
            </a:br>
            <a:r>
              <a:rPr lang="en-US" b="0" i="0" dirty="0">
                <a:effectLst/>
                <a:latin typeface="Ink Free" panose="03080402000500000000" pitchFamily="66" charset="0"/>
              </a:rPr>
              <a:t>It hurts me, I'm sorry</a:t>
            </a:r>
            <a:br>
              <a:rPr lang="en-US" dirty="0">
                <a:latin typeface="Ink Free" panose="03080402000500000000" pitchFamily="66" charset="0"/>
              </a:rPr>
            </a:br>
            <a:r>
              <a:rPr lang="en-US" b="0" i="0" dirty="0">
                <a:effectLst/>
                <a:latin typeface="Ink Free" panose="03080402000500000000" pitchFamily="66" charset="0"/>
              </a:rPr>
              <a:t>But right now I'm just </a:t>
            </a:r>
            <a:r>
              <a:rPr lang="en-US" b="0" i="0" dirty="0" err="1">
                <a:effectLst/>
                <a:latin typeface="Ink Free" panose="03080402000500000000" pitchFamily="66" charset="0"/>
              </a:rPr>
              <a:t>tryin</a:t>
            </a:r>
            <a:r>
              <a:rPr lang="en-US" b="0" i="0" dirty="0">
                <a:effectLst/>
                <a:latin typeface="Ink Free" panose="03080402000500000000" pitchFamily="66" charset="0"/>
              </a:rPr>
              <a:t>' to make it through</a:t>
            </a:r>
            <a:br>
              <a:rPr lang="en-US" dirty="0">
                <a:latin typeface="Ink Free" panose="03080402000500000000" pitchFamily="66" charset="0"/>
              </a:rPr>
            </a:br>
            <a:r>
              <a:rPr lang="en-US" b="0" i="0" dirty="0">
                <a:effectLst/>
                <a:latin typeface="Ink Free" panose="03080402000500000000" pitchFamily="66" charset="0"/>
              </a:rPr>
              <a:t>The day without </a:t>
            </a:r>
            <a:r>
              <a:rPr lang="en-US" b="0" i="0" dirty="0" err="1">
                <a:effectLst/>
                <a:latin typeface="Ink Free" panose="03080402000500000000" pitchFamily="66" charset="0"/>
              </a:rPr>
              <a:t>cryin</a:t>
            </a:r>
            <a:r>
              <a:rPr lang="en-US" b="0" i="0" dirty="0">
                <a:effectLst/>
                <a:latin typeface="Ink Free" panose="03080402000500000000" pitchFamily="66" charset="0"/>
              </a:rPr>
              <a:t>'</a:t>
            </a:r>
            <a:br>
              <a:rPr lang="en-US" dirty="0">
                <a:latin typeface="Ink Free" panose="03080402000500000000" pitchFamily="66" charset="0"/>
              </a:rPr>
            </a:br>
            <a:r>
              <a:rPr lang="en-US" b="0" i="0" dirty="0">
                <a:effectLst/>
                <a:latin typeface="Ink Free" panose="03080402000500000000" pitchFamily="66" charset="0"/>
              </a:rPr>
              <a:t>My darlin', don't worry</a:t>
            </a:r>
            <a:br>
              <a:rPr lang="en-US" dirty="0">
                <a:latin typeface="Ink Free" panose="03080402000500000000" pitchFamily="66" charset="0"/>
              </a:rPr>
            </a:br>
            <a:r>
              <a:rPr lang="en-US" b="0" i="0" dirty="0">
                <a:effectLst/>
                <a:latin typeface="Ink Free" panose="03080402000500000000" pitchFamily="66" charset="0"/>
              </a:rPr>
              <a:t>One day I'll be happier for you”</a:t>
            </a:r>
            <a:endParaRPr lang="en-US" dirty="0">
              <a:latin typeface="Ink Free" panose="03080402000500000000" pitchFamily="66" charset="0"/>
            </a:endParaRPr>
          </a:p>
        </p:txBody>
      </p:sp>
      <p:pic>
        <p:nvPicPr>
          <p:cNvPr id="8" name="Online Media 7" title="Cam - Happier For You (Lyric Visualizer)">
            <a:hlinkClick r:id="" action="ppaction://media"/>
            <a:extLst>
              <a:ext uri="{FF2B5EF4-FFF2-40B4-BE49-F238E27FC236}">
                <a16:creationId xmlns:a16="http://schemas.microsoft.com/office/drawing/2014/main" id="{DFAF23EF-214C-4C58-9145-4C3FDBCC3A46}"/>
              </a:ext>
            </a:extLst>
          </p:cNvPr>
          <p:cNvPicPr>
            <a:picLocks noRot="1" noChangeAspect="1"/>
          </p:cNvPicPr>
          <p:nvPr>
            <a:videoFile r:link="rId1"/>
          </p:nvPr>
        </p:nvPicPr>
        <p:blipFill>
          <a:blip r:embed="rId4"/>
          <a:stretch>
            <a:fillRect/>
          </a:stretch>
        </p:blipFill>
        <p:spPr>
          <a:xfrm>
            <a:off x="7740431" y="2901244"/>
            <a:ext cx="3672635" cy="2075039"/>
          </a:xfrm>
          <a:prstGeom prst="rect">
            <a:avLst/>
          </a:prstGeom>
        </p:spPr>
      </p:pic>
    </p:spTree>
    <p:extLst>
      <p:ext uri="{BB962C8B-B14F-4D97-AF65-F5344CB8AC3E}">
        <p14:creationId xmlns:p14="http://schemas.microsoft.com/office/powerpoint/2010/main" val="206686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C32A0-4427-414A-B81D-4C2BC3A5ADF3}"/>
              </a:ext>
            </a:extLst>
          </p:cNvPr>
          <p:cNvSpPr>
            <a:spLocks noGrp="1"/>
          </p:cNvSpPr>
          <p:nvPr>
            <p:ph type="title"/>
          </p:nvPr>
        </p:nvSpPr>
        <p:spPr>
          <a:xfrm>
            <a:off x="685801" y="609600"/>
            <a:ext cx="2350910" cy="1456267"/>
          </a:xfrm>
        </p:spPr>
        <p:txBody>
          <a:bodyPr/>
          <a:lstStyle/>
          <a:p>
            <a:r>
              <a:rPr lang="en-US" dirty="0">
                <a:latin typeface="Ink Free" panose="03080402000500000000" pitchFamily="66" charset="0"/>
              </a:rPr>
              <a:t>Present</a:t>
            </a:r>
          </a:p>
        </p:txBody>
      </p:sp>
      <p:sp>
        <p:nvSpPr>
          <p:cNvPr id="3" name="Content Placeholder 2">
            <a:extLst>
              <a:ext uri="{FF2B5EF4-FFF2-40B4-BE49-F238E27FC236}">
                <a16:creationId xmlns:a16="http://schemas.microsoft.com/office/drawing/2014/main" id="{3DA03355-A9FC-4613-93E6-069860533578}"/>
              </a:ext>
            </a:extLst>
          </p:cNvPr>
          <p:cNvSpPr>
            <a:spLocks noGrp="1"/>
          </p:cNvSpPr>
          <p:nvPr>
            <p:ph idx="1"/>
          </p:nvPr>
        </p:nvSpPr>
        <p:spPr>
          <a:xfrm>
            <a:off x="643466" y="2727678"/>
            <a:ext cx="5531555" cy="1603024"/>
          </a:xfrm>
        </p:spPr>
        <p:txBody>
          <a:bodyPr>
            <a:normAutofit/>
          </a:bodyPr>
          <a:lstStyle/>
          <a:p>
            <a:pPr marL="0" indent="0">
              <a:buNone/>
            </a:pPr>
            <a:r>
              <a:rPr lang="en-US" dirty="0">
                <a:latin typeface="Ink Free" panose="03080402000500000000" pitchFamily="66" charset="0"/>
              </a:rPr>
              <a:t>Synopsis: Olivia Rodrigo sings about how she knows what she wants out a relationship. She can’t understand why it never works out for her. She comes to the realization that she, all on her own, is enough.</a:t>
            </a:r>
          </a:p>
        </p:txBody>
      </p:sp>
      <p:sp>
        <p:nvSpPr>
          <p:cNvPr id="4" name="TextBox 3">
            <a:extLst>
              <a:ext uri="{FF2B5EF4-FFF2-40B4-BE49-F238E27FC236}">
                <a16:creationId xmlns:a16="http://schemas.microsoft.com/office/drawing/2014/main" id="{FC14263B-14F3-4850-8939-57E8863C9FAE}"/>
              </a:ext>
            </a:extLst>
          </p:cNvPr>
          <p:cNvSpPr txBox="1"/>
          <p:nvPr/>
        </p:nvSpPr>
        <p:spPr>
          <a:xfrm>
            <a:off x="685801" y="2065867"/>
            <a:ext cx="4222044" cy="461665"/>
          </a:xfrm>
          <a:prstGeom prst="rect">
            <a:avLst/>
          </a:prstGeom>
          <a:noFill/>
        </p:spPr>
        <p:txBody>
          <a:bodyPr wrap="square" rtlCol="0">
            <a:spAutoFit/>
          </a:bodyPr>
          <a:lstStyle/>
          <a:p>
            <a:r>
              <a:rPr lang="en-US" sz="2400" dirty="0">
                <a:latin typeface="Ink Free" panose="03080402000500000000" pitchFamily="66" charset="0"/>
              </a:rPr>
              <a:t>“All I Want” by Olivia Rodrigo</a:t>
            </a:r>
            <a:endParaRPr lang="en-US" dirty="0">
              <a:latin typeface="Ink Free" panose="03080402000500000000" pitchFamily="66" charset="0"/>
            </a:endParaRPr>
          </a:p>
        </p:txBody>
      </p:sp>
      <p:sp>
        <p:nvSpPr>
          <p:cNvPr id="6" name="Content Placeholder 2">
            <a:extLst>
              <a:ext uri="{FF2B5EF4-FFF2-40B4-BE49-F238E27FC236}">
                <a16:creationId xmlns:a16="http://schemas.microsoft.com/office/drawing/2014/main" id="{8B9A0E74-9402-4D6F-A077-0C402D2E646B}"/>
              </a:ext>
            </a:extLst>
          </p:cNvPr>
          <p:cNvSpPr txBox="1">
            <a:spLocks/>
          </p:cNvSpPr>
          <p:nvPr/>
        </p:nvSpPr>
        <p:spPr>
          <a:xfrm>
            <a:off x="643467" y="4130322"/>
            <a:ext cx="5192888" cy="2362200"/>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b="0" i="0" dirty="0">
                <a:effectLst/>
                <a:latin typeface="Ink Free" panose="03080402000500000000" pitchFamily="66" charset="0"/>
              </a:rPr>
              <a:t>“All I want is love that lasts</a:t>
            </a:r>
            <a:br>
              <a:rPr lang="en-US" dirty="0">
                <a:latin typeface="Ink Free" panose="03080402000500000000" pitchFamily="66" charset="0"/>
              </a:rPr>
            </a:br>
            <a:r>
              <a:rPr lang="en-US" b="0" i="0" dirty="0">
                <a:effectLst/>
                <a:latin typeface="Ink Free" panose="03080402000500000000" pitchFamily="66" charset="0"/>
              </a:rPr>
              <a:t>Is all I want too much to ask</a:t>
            </a:r>
            <a:br>
              <a:rPr lang="en-US" dirty="0">
                <a:latin typeface="Ink Free" panose="03080402000500000000" pitchFamily="66" charset="0"/>
              </a:rPr>
            </a:br>
            <a:r>
              <a:rPr lang="en-US" b="0" i="0" dirty="0">
                <a:effectLst/>
                <a:latin typeface="Ink Free" panose="03080402000500000000" pitchFamily="66" charset="0"/>
              </a:rPr>
              <a:t>Is it something wrong with me</a:t>
            </a:r>
            <a:br>
              <a:rPr lang="en-US" dirty="0">
                <a:latin typeface="Ink Free" panose="03080402000500000000" pitchFamily="66" charset="0"/>
              </a:rPr>
            </a:br>
            <a:r>
              <a:rPr lang="en-US" b="0" i="0" dirty="0">
                <a:effectLst/>
                <a:latin typeface="Ink Free" panose="03080402000500000000" pitchFamily="66" charset="0"/>
              </a:rPr>
              <a:t>All I want is a good guy</a:t>
            </a:r>
            <a:br>
              <a:rPr lang="en-US" dirty="0">
                <a:latin typeface="Ink Free" panose="03080402000500000000" pitchFamily="66" charset="0"/>
              </a:rPr>
            </a:br>
            <a:r>
              <a:rPr lang="en-US" b="0" i="0" dirty="0">
                <a:effectLst/>
                <a:latin typeface="Ink Free" panose="03080402000500000000" pitchFamily="66" charset="0"/>
              </a:rPr>
              <a:t>Are my expectations far too high</a:t>
            </a:r>
            <a:br>
              <a:rPr lang="en-US" dirty="0">
                <a:latin typeface="Ink Free" panose="03080402000500000000" pitchFamily="66" charset="0"/>
              </a:rPr>
            </a:br>
            <a:r>
              <a:rPr lang="en-US" b="0" i="0" dirty="0">
                <a:effectLst/>
                <a:latin typeface="Ink Free" panose="03080402000500000000" pitchFamily="66" charset="0"/>
              </a:rPr>
              <a:t>Try my best but what can I say</a:t>
            </a:r>
            <a:br>
              <a:rPr lang="en-US" dirty="0">
                <a:latin typeface="Ink Free" panose="03080402000500000000" pitchFamily="66" charset="0"/>
              </a:rPr>
            </a:br>
            <a:r>
              <a:rPr lang="en-US" b="0" i="0" dirty="0">
                <a:effectLst/>
                <a:latin typeface="Ink Free" panose="03080402000500000000" pitchFamily="66" charset="0"/>
              </a:rPr>
              <a:t>All I have is myself at the end of the day”</a:t>
            </a:r>
            <a:endParaRPr lang="en-US" dirty="0">
              <a:latin typeface="Ink Free" panose="03080402000500000000" pitchFamily="66" charset="0"/>
            </a:endParaRPr>
          </a:p>
        </p:txBody>
      </p:sp>
      <p:pic>
        <p:nvPicPr>
          <p:cNvPr id="5" name="Online Media 4" title="Olivia Rodrigo - All I Want (Official Video)">
            <a:hlinkClick r:id="" action="ppaction://media"/>
            <a:extLst>
              <a:ext uri="{FF2B5EF4-FFF2-40B4-BE49-F238E27FC236}">
                <a16:creationId xmlns:a16="http://schemas.microsoft.com/office/drawing/2014/main" id="{25DD840C-1E18-4936-8BF1-772FF0824F57}"/>
              </a:ext>
            </a:extLst>
          </p:cNvPr>
          <p:cNvPicPr>
            <a:picLocks noRot="1" noChangeAspect="1"/>
          </p:cNvPicPr>
          <p:nvPr>
            <a:videoFile r:link="rId1"/>
          </p:nvPr>
        </p:nvPicPr>
        <p:blipFill>
          <a:blip r:embed="rId4"/>
          <a:stretch>
            <a:fillRect/>
          </a:stretch>
        </p:blipFill>
        <p:spPr>
          <a:xfrm>
            <a:off x="7284157" y="1876072"/>
            <a:ext cx="3752556" cy="2120194"/>
          </a:xfrm>
          <a:prstGeom prst="rect">
            <a:avLst/>
          </a:prstGeom>
        </p:spPr>
      </p:pic>
    </p:spTree>
    <p:extLst>
      <p:ext uri="{BB962C8B-B14F-4D97-AF65-F5344CB8AC3E}">
        <p14:creationId xmlns:p14="http://schemas.microsoft.com/office/powerpoint/2010/main" val="374525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C32A0-4427-414A-B81D-4C2BC3A5ADF3}"/>
              </a:ext>
            </a:extLst>
          </p:cNvPr>
          <p:cNvSpPr>
            <a:spLocks noGrp="1"/>
          </p:cNvSpPr>
          <p:nvPr>
            <p:ph type="title"/>
          </p:nvPr>
        </p:nvSpPr>
        <p:spPr>
          <a:xfrm>
            <a:off x="685801" y="609600"/>
            <a:ext cx="2350910" cy="1456267"/>
          </a:xfrm>
        </p:spPr>
        <p:txBody>
          <a:bodyPr/>
          <a:lstStyle/>
          <a:p>
            <a:r>
              <a:rPr lang="en-US" dirty="0">
                <a:latin typeface="Ink Free" panose="03080402000500000000" pitchFamily="66" charset="0"/>
              </a:rPr>
              <a:t>Future</a:t>
            </a:r>
          </a:p>
        </p:txBody>
      </p:sp>
      <p:sp>
        <p:nvSpPr>
          <p:cNvPr id="3" name="Content Placeholder 2">
            <a:extLst>
              <a:ext uri="{FF2B5EF4-FFF2-40B4-BE49-F238E27FC236}">
                <a16:creationId xmlns:a16="http://schemas.microsoft.com/office/drawing/2014/main" id="{3DA03355-A9FC-4613-93E6-069860533578}"/>
              </a:ext>
            </a:extLst>
          </p:cNvPr>
          <p:cNvSpPr>
            <a:spLocks noGrp="1"/>
          </p:cNvSpPr>
          <p:nvPr>
            <p:ph idx="1"/>
          </p:nvPr>
        </p:nvSpPr>
        <p:spPr>
          <a:xfrm>
            <a:off x="643466" y="2727678"/>
            <a:ext cx="5531555" cy="1603024"/>
          </a:xfrm>
        </p:spPr>
        <p:txBody>
          <a:bodyPr>
            <a:normAutofit/>
          </a:bodyPr>
          <a:lstStyle/>
          <a:p>
            <a:pPr marL="0" indent="0">
              <a:buNone/>
            </a:pPr>
            <a:r>
              <a:rPr lang="en-US" dirty="0">
                <a:latin typeface="Ink Free" panose="03080402000500000000" pitchFamily="66" charset="0"/>
              </a:rPr>
              <a:t>Synopsis: The singer shares about her current love and their relationship. She met her husband on American Idol, and the song tells the story about how she has found a good one.</a:t>
            </a:r>
          </a:p>
        </p:txBody>
      </p:sp>
      <p:sp>
        <p:nvSpPr>
          <p:cNvPr id="4" name="TextBox 3">
            <a:extLst>
              <a:ext uri="{FF2B5EF4-FFF2-40B4-BE49-F238E27FC236}">
                <a16:creationId xmlns:a16="http://schemas.microsoft.com/office/drawing/2014/main" id="{FC14263B-14F3-4850-8939-57E8863C9FAE}"/>
              </a:ext>
            </a:extLst>
          </p:cNvPr>
          <p:cNvSpPr txBox="1"/>
          <p:nvPr/>
        </p:nvSpPr>
        <p:spPr>
          <a:xfrm>
            <a:off x="685801" y="2065867"/>
            <a:ext cx="4222044" cy="830997"/>
          </a:xfrm>
          <a:prstGeom prst="rect">
            <a:avLst/>
          </a:prstGeom>
          <a:noFill/>
        </p:spPr>
        <p:txBody>
          <a:bodyPr wrap="square" rtlCol="0">
            <a:spAutoFit/>
          </a:bodyPr>
          <a:lstStyle/>
          <a:p>
            <a:r>
              <a:rPr lang="en-US" sz="2400" dirty="0">
                <a:latin typeface="Ink Free" panose="03080402000500000000" pitchFamily="66" charset="0"/>
              </a:rPr>
              <a:t>“The Good Ones” by Gabby Barrett</a:t>
            </a:r>
            <a:endParaRPr lang="en-US" dirty="0">
              <a:latin typeface="Ink Free" panose="03080402000500000000" pitchFamily="66" charset="0"/>
            </a:endParaRPr>
          </a:p>
        </p:txBody>
      </p:sp>
      <p:sp>
        <p:nvSpPr>
          <p:cNvPr id="6" name="Content Placeholder 2">
            <a:extLst>
              <a:ext uri="{FF2B5EF4-FFF2-40B4-BE49-F238E27FC236}">
                <a16:creationId xmlns:a16="http://schemas.microsoft.com/office/drawing/2014/main" id="{8B9A0E74-9402-4D6F-A077-0C402D2E646B}"/>
              </a:ext>
            </a:extLst>
          </p:cNvPr>
          <p:cNvSpPr txBox="1">
            <a:spLocks/>
          </p:cNvSpPr>
          <p:nvPr/>
        </p:nvSpPr>
        <p:spPr>
          <a:xfrm>
            <a:off x="643467" y="4130322"/>
            <a:ext cx="4967111" cy="2362200"/>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b="0" i="0" dirty="0">
                <a:effectLst/>
                <a:latin typeface="Ink Free" panose="03080402000500000000" pitchFamily="66" charset="0"/>
              </a:rPr>
              <a:t>“A love me like he should one</a:t>
            </a:r>
            <a:br>
              <a:rPr lang="en-US" dirty="0">
                <a:latin typeface="Ink Free" panose="03080402000500000000" pitchFamily="66" charset="0"/>
              </a:rPr>
            </a:br>
            <a:r>
              <a:rPr lang="en-US" b="0" i="0" dirty="0">
                <a:effectLst/>
                <a:latin typeface="Ink Free" panose="03080402000500000000" pitchFamily="66" charset="0"/>
              </a:rPr>
              <a:t>Like he wrote the book one</a:t>
            </a:r>
            <a:br>
              <a:rPr lang="en-US" dirty="0">
                <a:latin typeface="Ink Free" panose="03080402000500000000" pitchFamily="66" charset="0"/>
              </a:rPr>
            </a:br>
            <a:r>
              <a:rPr lang="en-US" b="0" i="0" dirty="0">
                <a:effectLst/>
                <a:latin typeface="Ink Free" panose="03080402000500000000" pitchFamily="66" charset="0"/>
              </a:rPr>
              <a:t>The kind you find when you don't even look one</a:t>
            </a:r>
            <a:br>
              <a:rPr lang="en-US" dirty="0">
                <a:latin typeface="Ink Free" panose="03080402000500000000" pitchFamily="66" charset="0"/>
              </a:rPr>
            </a:br>
            <a:r>
              <a:rPr lang="en-US" b="0" i="0" dirty="0">
                <a:effectLst/>
                <a:latin typeface="Ink Free" panose="03080402000500000000" pitchFamily="66" charset="0"/>
              </a:rPr>
              <a:t>Anybody can be good once</a:t>
            </a:r>
            <a:br>
              <a:rPr lang="en-US" dirty="0">
                <a:latin typeface="Ink Free" panose="03080402000500000000" pitchFamily="66" charset="0"/>
              </a:rPr>
            </a:br>
            <a:r>
              <a:rPr lang="en-US" b="0" i="0" dirty="0">
                <a:effectLst/>
                <a:latin typeface="Ink Free" panose="03080402000500000000" pitchFamily="66" charset="0"/>
              </a:rPr>
              <a:t>But he's good all the time</a:t>
            </a:r>
            <a:br>
              <a:rPr lang="en-US" dirty="0">
                <a:latin typeface="Ink Free" panose="03080402000500000000" pitchFamily="66" charset="0"/>
              </a:rPr>
            </a:br>
            <a:r>
              <a:rPr lang="en-US" b="0" i="0" dirty="0">
                <a:effectLst/>
                <a:latin typeface="Ink Free" panose="03080402000500000000" pitchFamily="66" charset="0"/>
              </a:rPr>
              <a:t>He's one of the good ones</a:t>
            </a:r>
            <a:br>
              <a:rPr lang="en-US" dirty="0">
                <a:latin typeface="Ink Free" panose="03080402000500000000" pitchFamily="66" charset="0"/>
              </a:rPr>
            </a:br>
            <a:r>
              <a:rPr lang="en-US" b="0" i="0" dirty="0">
                <a:effectLst/>
                <a:latin typeface="Ink Free" panose="03080402000500000000" pitchFamily="66" charset="0"/>
              </a:rPr>
              <a:t>And he's all mine</a:t>
            </a:r>
            <a:br>
              <a:rPr lang="en-US" dirty="0">
                <a:latin typeface="Ink Free" panose="03080402000500000000" pitchFamily="66" charset="0"/>
              </a:rPr>
            </a:br>
            <a:r>
              <a:rPr lang="en-US" b="0" i="0" dirty="0">
                <a:effectLst/>
                <a:latin typeface="Ink Free" panose="03080402000500000000" pitchFamily="66" charset="0"/>
              </a:rPr>
              <a:t>He's one of the good ones”</a:t>
            </a:r>
            <a:endParaRPr lang="en-US" dirty="0">
              <a:latin typeface="Ink Free" panose="03080402000500000000" pitchFamily="66" charset="0"/>
            </a:endParaRPr>
          </a:p>
        </p:txBody>
      </p:sp>
      <p:pic>
        <p:nvPicPr>
          <p:cNvPr id="7" name="Online Media 6" title="Gabby Barrett - &quot;The Good Ones&quot; (Official Music Video)">
            <a:hlinkClick r:id="" action="ppaction://media"/>
            <a:extLst>
              <a:ext uri="{FF2B5EF4-FFF2-40B4-BE49-F238E27FC236}">
                <a16:creationId xmlns:a16="http://schemas.microsoft.com/office/drawing/2014/main" id="{14777556-780B-4653-A2D7-0949BB85B89F}"/>
              </a:ext>
            </a:extLst>
          </p:cNvPr>
          <p:cNvPicPr>
            <a:picLocks noRot="1" noChangeAspect="1"/>
          </p:cNvPicPr>
          <p:nvPr>
            <a:videoFile r:link="rId1"/>
          </p:nvPr>
        </p:nvPicPr>
        <p:blipFill>
          <a:blip r:embed="rId4"/>
          <a:stretch>
            <a:fillRect/>
          </a:stretch>
        </p:blipFill>
        <p:spPr>
          <a:xfrm>
            <a:off x="7325314" y="2564695"/>
            <a:ext cx="4180885" cy="2362200"/>
          </a:xfrm>
          <a:prstGeom prst="rect">
            <a:avLst/>
          </a:prstGeom>
        </p:spPr>
      </p:pic>
    </p:spTree>
    <p:extLst>
      <p:ext uri="{BB962C8B-B14F-4D97-AF65-F5344CB8AC3E}">
        <p14:creationId xmlns:p14="http://schemas.microsoft.com/office/powerpoint/2010/main" val="136481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A03355-A9FC-4613-93E6-069860533578}"/>
              </a:ext>
            </a:extLst>
          </p:cNvPr>
          <p:cNvSpPr>
            <a:spLocks noGrp="1"/>
          </p:cNvSpPr>
          <p:nvPr>
            <p:ph idx="1"/>
          </p:nvPr>
        </p:nvSpPr>
        <p:spPr>
          <a:xfrm>
            <a:off x="237067" y="2411588"/>
            <a:ext cx="6016978" cy="2668413"/>
          </a:xfrm>
        </p:spPr>
        <p:txBody>
          <a:bodyPr>
            <a:normAutofit/>
          </a:bodyPr>
          <a:lstStyle/>
          <a:p>
            <a:pPr marL="0" indent="0">
              <a:buNone/>
            </a:pPr>
            <a:r>
              <a:rPr lang="en-US" sz="3200" dirty="0">
                <a:latin typeface="Ink Free" panose="03080402000500000000" pitchFamily="66" charset="0"/>
              </a:rPr>
              <a:t>“Stuck in My Head” by Blu Eyes</a:t>
            </a:r>
          </a:p>
          <a:p>
            <a:pPr marL="0" indent="0">
              <a:buNone/>
            </a:pPr>
            <a:endParaRPr lang="en-US" sz="3200" dirty="0">
              <a:latin typeface="Ink Free" panose="03080402000500000000" pitchFamily="66" charset="0"/>
            </a:endParaRPr>
          </a:p>
          <a:p>
            <a:pPr marL="0" indent="0">
              <a:buNone/>
            </a:pPr>
            <a:r>
              <a:rPr lang="en-US" sz="3200" dirty="0">
                <a:latin typeface="Ink Free" panose="03080402000500000000" pitchFamily="66" charset="0"/>
              </a:rPr>
              <a:t>“Older” by Ben Platt</a:t>
            </a:r>
          </a:p>
        </p:txBody>
      </p:sp>
      <p:sp>
        <p:nvSpPr>
          <p:cNvPr id="4" name="TextBox 3">
            <a:extLst>
              <a:ext uri="{FF2B5EF4-FFF2-40B4-BE49-F238E27FC236}">
                <a16:creationId xmlns:a16="http://schemas.microsoft.com/office/drawing/2014/main" id="{FC14263B-14F3-4850-8939-57E8863C9FAE}"/>
              </a:ext>
            </a:extLst>
          </p:cNvPr>
          <p:cNvSpPr txBox="1"/>
          <p:nvPr/>
        </p:nvSpPr>
        <p:spPr>
          <a:xfrm>
            <a:off x="0" y="293656"/>
            <a:ext cx="5616222" cy="830997"/>
          </a:xfrm>
          <a:prstGeom prst="rect">
            <a:avLst/>
          </a:prstGeom>
          <a:noFill/>
        </p:spPr>
        <p:txBody>
          <a:bodyPr wrap="square" rtlCol="0">
            <a:spAutoFit/>
          </a:bodyPr>
          <a:lstStyle/>
          <a:p>
            <a:r>
              <a:rPr lang="en-US" sz="4800" dirty="0">
                <a:latin typeface="Ink Free" panose="03080402000500000000" pitchFamily="66" charset="0"/>
              </a:rPr>
              <a:t>Honorable Mentions</a:t>
            </a:r>
          </a:p>
        </p:txBody>
      </p:sp>
    </p:spTree>
    <p:extLst>
      <p:ext uri="{BB962C8B-B14F-4D97-AF65-F5344CB8AC3E}">
        <p14:creationId xmlns:p14="http://schemas.microsoft.com/office/powerpoint/2010/main" val="2707154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96ED2-A4EC-4040-A9BC-24ED14CD0C1F}"/>
              </a:ext>
            </a:extLst>
          </p:cNvPr>
          <p:cNvSpPr>
            <a:spLocks noGrp="1"/>
          </p:cNvSpPr>
          <p:nvPr>
            <p:ph type="title"/>
          </p:nvPr>
        </p:nvSpPr>
        <p:spPr>
          <a:xfrm>
            <a:off x="530591" y="1212935"/>
            <a:ext cx="7000890" cy="4432130"/>
          </a:xfrm>
        </p:spPr>
        <p:txBody>
          <a:bodyPr vert="horz" lIns="91440" tIns="45720" rIns="91440" bIns="45720" rtlCol="0" anchor="ctr">
            <a:normAutofit/>
          </a:bodyPr>
          <a:lstStyle/>
          <a:p>
            <a:pPr algn="r"/>
            <a:r>
              <a:rPr lang="en-US" sz="6600" dirty="0">
                <a:latin typeface="Ink Free" panose="03080402000500000000" pitchFamily="66" charset="0"/>
              </a:rPr>
              <a:t>The Structure</a:t>
            </a:r>
          </a:p>
        </p:txBody>
      </p:sp>
      <p:sp>
        <p:nvSpPr>
          <p:cNvPr id="3" name="Text Placeholder 2">
            <a:extLst>
              <a:ext uri="{FF2B5EF4-FFF2-40B4-BE49-F238E27FC236}">
                <a16:creationId xmlns:a16="http://schemas.microsoft.com/office/drawing/2014/main" id="{289DC18F-DDFA-4302-A060-BC46A82FF2C9}"/>
              </a:ext>
            </a:extLst>
          </p:cNvPr>
          <p:cNvSpPr>
            <a:spLocks noGrp="1"/>
          </p:cNvSpPr>
          <p:nvPr>
            <p:ph type="body" idx="1"/>
          </p:nvPr>
        </p:nvSpPr>
        <p:spPr>
          <a:xfrm>
            <a:off x="8017261" y="2087881"/>
            <a:ext cx="3142864" cy="2682239"/>
          </a:xfrm>
        </p:spPr>
        <p:txBody>
          <a:bodyPr vert="horz" lIns="91440" tIns="45720" rIns="91440" bIns="45720" rtlCol="0" anchor="ctr">
            <a:normAutofit/>
          </a:bodyPr>
          <a:lstStyle/>
          <a:p>
            <a:r>
              <a:rPr lang="en-US" sz="1800" dirty="0">
                <a:latin typeface="Ink Free" panose="03080402000500000000" pitchFamily="66" charset="0"/>
              </a:rPr>
              <a:t>A look into how the past, present, and future impact each other in four aspects of my life</a:t>
            </a:r>
          </a:p>
          <a:p>
            <a:r>
              <a:rPr lang="en-US" sz="1800" dirty="0">
                <a:latin typeface="Ink Free" panose="03080402000500000000" pitchFamily="66" charset="0"/>
              </a:rPr>
              <a:t>Family, Romantic Love, &amp; Friends</a:t>
            </a:r>
          </a:p>
        </p:txBody>
      </p:sp>
    </p:spTree>
    <p:extLst>
      <p:ext uri="{BB962C8B-B14F-4D97-AF65-F5344CB8AC3E}">
        <p14:creationId xmlns:p14="http://schemas.microsoft.com/office/powerpoint/2010/main" val="1143337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6C941-BC9E-4B7C-A7C1-678060545ED2}"/>
              </a:ext>
            </a:extLst>
          </p:cNvPr>
          <p:cNvSpPr>
            <a:spLocks noGrp="1"/>
          </p:cNvSpPr>
          <p:nvPr>
            <p:ph type="title"/>
          </p:nvPr>
        </p:nvSpPr>
        <p:spPr>
          <a:xfrm>
            <a:off x="8180983" y="639097"/>
            <a:ext cx="3352256" cy="3746634"/>
          </a:xfrm>
        </p:spPr>
        <p:txBody>
          <a:bodyPr vert="horz" lIns="91440" tIns="45720" rIns="91440" bIns="45720" rtlCol="0" anchor="b">
            <a:normAutofit/>
          </a:bodyPr>
          <a:lstStyle/>
          <a:p>
            <a:pPr algn="r"/>
            <a:r>
              <a:rPr lang="en-US" sz="4800"/>
              <a:t>Family</a:t>
            </a:r>
          </a:p>
        </p:txBody>
      </p:sp>
      <p:pic>
        <p:nvPicPr>
          <p:cNvPr id="6" name="Picture 5" descr="A group of people sitting on a bench outside a house&#10;&#10;Description automatically generated with medium confidence">
            <a:extLst>
              <a:ext uri="{FF2B5EF4-FFF2-40B4-BE49-F238E27FC236}">
                <a16:creationId xmlns:a16="http://schemas.microsoft.com/office/drawing/2014/main" id="{A046C99C-81D7-4544-B10C-FE3C755F86B7}"/>
              </a:ext>
            </a:extLst>
          </p:cNvPr>
          <p:cNvPicPr>
            <a:picLocks noChangeAspect="1"/>
          </p:cNvPicPr>
          <p:nvPr/>
        </p:nvPicPr>
        <p:blipFill rotWithShape="1">
          <a:blip r:embed="rId3">
            <a:extLst>
              <a:ext uri="{28A0092B-C50C-407E-A947-70E740481C1C}">
                <a14:useLocalDpi xmlns:a14="http://schemas.microsoft.com/office/drawing/2010/main" val="0"/>
              </a:ext>
            </a:extLst>
          </a:blip>
          <a:srcRect l="11940" t="140" r="7029" b="16368"/>
          <a:stretch/>
        </p:blipFill>
        <p:spPr>
          <a:xfrm>
            <a:off x="112889" y="535919"/>
            <a:ext cx="8410222" cy="5784375"/>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31651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45F7D9C8-1404-4C13-9E99-A4F4E63C06F5}"/>
              </a:ext>
            </a:extLst>
          </p:cNvPr>
          <p:cNvSpPr>
            <a:spLocks noGrp="1"/>
          </p:cNvSpPr>
          <p:nvPr>
            <p:ph idx="1"/>
          </p:nvPr>
        </p:nvSpPr>
        <p:spPr>
          <a:xfrm>
            <a:off x="445911" y="2163129"/>
            <a:ext cx="4953000" cy="1752599"/>
          </a:xfrm>
        </p:spPr>
        <p:txBody>
          <a:bodyPr>
            <a:normAutofit lnSpcReduction="10000"/>
          </a:bodyPr>
          <a:lstStyle/>
          <a:p>
            <a:pPr marL="0" indent="0" rtl="0">
              <a:spcBef>
                <a:spcPts val="0"/>
              </a:spcBef>
              <a:spcAft>
                <a:spcPts val="600"/>
              </a:spcAft>
              <a:buNone/>
            </a:pPr>
            <a:r>
              <a:rPr lang="en-US" sz="2000" dirty="0">
                <a:solidFill>
                  <a:schemeClr val="tx1">
                    <a:alpha val="55000"/>
                  </a:schemeClr>
                </a:solidFill>
                <a:latin typeface="Ink Free" panose="03080402000500000000" pitchFamily="66" charset="0"/>
              </a:rPr>
              <a:t>Synopsis: </a:t>
            </a:r>
            <a:r>
              <a:rPr lang="en-US" sz="2000" b="0" i="0" u="none" strike="noStrike" dirty="0">
                <a:solidFill>
                  <a:schemeClr val="tx1">
                    <a:alpha val="55000"/>
                  </a:schemeClr>
                </a:solidFill>
                <a:effectLst/>
                <a:latin typeface="Ink Free" panose="03080402000500000000" pitchFamily="66" charset="0"/>
              </a:rPr>
              <a:t>The narrator tells the story of her growing up with her family, particularly at her grandparent’s house off of Halcyon road. In the song, she reminisces on her childhood and how it has brought her to where she is today.</a:t>
            </a:r>
            <a:endParaRPr lang="en-US" sz="2000" b="0" dirty="0">
              <a:solidFill>
                <a:schemeClr val="tx1">
                  <a:alpha val="55000"/>
                </a:schemeClr>
              </a:solidFill>
              <a:effectLst/>
              <a:latin typeface="Ink Free" panose="03080402000500000000" pitchFamily="66" charset="0"/>
            </a:endParaRPr>
          </a:p>
        </p:txBody>
      </p:sp>
      <p:sp>
        <p:nvSpPr>
          <p:cNvPr id="14" name="TextBox 13">
            <a:extLst>
              <a:ext uri="{FF2B5EF4-FFF2-40B4-BE49-F238E27FC236}">
                <a16:creationId xmlns:a16="http://schemas.microsoft.com/office/drawing/2014/main" id="{AE2750CB-5D6A-4176-927B-2396C7E0FDAB}"/>
              </a:ext>
            </a:extLst>
          </p:cNvPr>
          <p:cNvSpPr txBox="1"/>
          <p:nvPr/>
        </p:nvSpPr>
        <p:spPr>
          <a:xfrm>
            <a:off x="457200" y="1325523"/>
            <a:ext cx="6125592" cy="369332"/>
          </a:xfrm>
          <a:prstGeom prst="rect">
            <a:avLst/>
          </a:prstGeom>
          <a:noFill/>
        </p:spPr>
        <p:txBody>
          <a:bodyPr wrap="square" rtlCol="0">
            <a:spAutoFit/>
          </a:bodyPr>
          <a:lstStyle/>
          <a:p>
            <a:pPr>
              <a:spcAft>
                <a:spcPts val="600"/>
              </a:spcAft>
            </a:pPr>
            <a:r>
              <a:rPr lang="en-US" dirty="0">
                <a:latin typeface="Ink Free" panose="03080402000500000000" pitchFamily="66" charset="0"/>
              </a:rPr>
              <a:t>“Halcyon” by Blu Eyes</a:t>
            </a:r>
          </a:p>
        </p:txBody>
      </p:sp>
      <p:sp>
        <p:nvSpPr>
          <p:cNvPr id="15" name="TextBox 14">
            <a:extLst>
              <a:ext uri="{FF2B5EF4-FFF2-40B4-BE49-F238E27FC236}">
                <a16:creationId xmlns:a16="http://schemas.microsoft.com/office/drawing/2014/main" id="{92056F84-85DF-4F08-8639-BC6E42D4094F}"/>
              </a:ext>
            </a:extLst>
          </p:cNvPr>
          <p:cNvSpPr txBox="1"/>
          <p:nvPr/>
        </p:nvSpPr>
        <p:spPr>
          <a:xfrm>
            <a:off x="457200" y="4208986"/>
            <a:ext cx="5110250" cy="2308324"/>
          </a:xfrm>
          <a:prstGeom prst="rect">
            <a:avLst/>
          </a:prstGeom>
          <a:noFill/>
        </p:spPr>
        <p:txBody>
          <a:bodyPr wrap="square" rtlCol="0">
            <a:spAutoFit/>
          </a:bodyPr>
          <a:lstStyle/>
          <a:p>
            <a:r>
              <a:rPr lang="en-US" dirty="0">
                <a:latin typeface="Ink Free" panose="03080402000500000000" pitchFamily="66" charset="0"/>
              </a:rPr>
              <a:t>“It’s always been my home away from home</a:t>
            </a:r>
          </a:p>
          <a:p>
            <a:r>
              <a:rPr lang="en-US" dirty="0">
                <a:latin typeface="Ink Free" panose="03080402000500000000" pitchFamily="66" charset="0"/>
              </a:rPr>
              <a:t>I grew up playing in the backyard</a:t>
            </a:r>
          </a:p>
          <a:p>
            <a:r>
              <a:rPr lang="en-US" dirty="0">
                <a:latin typeface="Ink Free" panose="03080402000500000000" pitchFamily="66" charset="0"/>
              </a:rPr>
              <a:t>Swinging on the swing set</a:t>
            </a:r>
          </a:p>
          <a:p>
            <a:r>
              <a:rPr lang="en-US" dirty="0">
                <a:latin typeface="Ink Free" panose="03080402000500000000" pitchFamily="66" charset="0"/>
              </a:rPr>
              <a:t>No idea what the real world was</a:t>
            </a:r>
          </a:p>
          <a:p>
            <a:r>
              <a:rPr lang="en-US" dirty="0">
                <a:latin typeface="Ink Free" panose="03080402000500000000" pitchFamily="66" charset="0"/>
              </a:rPr>
              <a:t>Or How crazy it gets</a:t>
            </a:r>
          </a:p>
          <a:p>
            <a:r>
              <a:rPr lang="en-US" dirty="0" err="1">
                <a:latin typeface="Ink Free" panose="03080402000500000000" pitchFamily="66" charset="0"/>
              </a:rPr>
              <a:t>Playin</a:t>
            </a:r>
            <a:r>
              <a:rPr lang="en-US" dirty="0">
                <a:latin typeface="Ink Free" panose="03080402000500000000" pitchFamily="66" charset="0"/>
              </a:rPr>
              <a:t>’ hide and seek </a:t>
            </a:r>
          </a:p>
          <a:p>
            <a:r>
              <a:rPr lang="en-US" dirty="0">
                <a:latin typeface="Ink Free" panose="03080402000500000000" pitchFamily="66" charset="0"/>
              </a:rPr>
              <a:t>With my cousins in the trees</a:t>
            </a:r>
          </a:p>
          <a:p>
            <a:r>
              <a:rPr lang="en-US" dirty="0">
                <a:latin typeface="Ink Free" panose="03080402000500000000" pitchFamily="66" charset="0"/>
              </a:rPr>
              <a:t>No clue then how much it all would mean to me”</a:t>
            </a:r>
          </a:p>
        </p:txBody>
      </p:sp>
      <p:sp>
        <p:nvSpPr>
          <p:cNvPr id="16" name="Title 1">
            <a:extLst>
              <a:ext uri="{FF2B5EF4-FFF2-40B4-BE49-F238E27FC236}">
                <a16:creationId xmlns:a16="http://schemas.microsoft.com/office/drawing/2014/main" id="{4E0BD731-5067-4C41-AB78-33D7946DD56C}"/>
              </a:ext>
            </a:extLst>
          </p:cNvPr>
          <p:cNvSpPr>
            <a:spLocks noGrp="1"/>
          </p:cNvSpPr>
          <p:nvPr>
            <p:ph type="title"/>
          </p:nvPr>
        </p:nvSpPr>
        <p:spPr>
          <a:xfrm>
            <a:off x="519289" y="335932"/>
            <a:ext cx="1405466" cy="561975"/>
          </a:xfrm>
        </p:spPr>
        <p:txBody>
          <a:bodyPr anchor="t">
            <a:normAutofit fontScale="90000"/>
          </a:bodyPr>
          <a:lstStyle/>
          <a:p>
            <a:r>
              <a:rPr lang="en-US" sz="4000" dirty="0">
                <a:latin typeface="Ink Free" panose="03080402000500000000" pitchFamily="66" charset="0"/>
              </a:rPr>
              <a:t>Past</a:t>
            </a:r>
          </a:p>
        </p:txBody>
      </p:sp>
      <p:pic>
        <p:nvPicPr>
          <p:cNvPr id="17" name="Online Media 4" title="halcyon - BLÜ EYES (Official Video)">
            <a:hlinkClick r:id="" action="ppaction://media"/>
            <a:extLst>
              <a:ext uri="{FF2B5EF4-FFF2-40B4-BE49-F238E27FC236}">
                <a16:creationId xmlns:a16="http://schemas.microsoft.com/office/drawing/2014/main" id="{A53B9C0F-9FD4-4F3A-A74D-5BC6340FD7F6}"/>
              </a:ext>
            </a:extLst>
          </p:cNvPr>
          <p:cNvPicPr>
            <a:picLocks noRot="1" noChangeAspect="1"/>
          </p:cNvPicPr>
          <p:nvPr>
            <a:videoFile r:link="rId1"/>
          </p:nvPr>
        </p:nvPicPr>
        <p:blipFill>
          <a:blip r:embed="rId4"/>
          <a:stretch>
            <a:fillRect/>
          </a:stretch>
        </p:blipFill>
        <p:spPr>
          <a:xfrm>
            <a:off x="5230788" y="2029777"/>
            <a:ext cx="5818212" cy="3287290"/>
          </a:xfrm>
          <a:prstGeom prst="rect">
            <a:avLst/>
          </a:prstGeom>
        </p:spPr>
      </p:pic>
    </p:spTree>
    <p:extLst>
      <p:ext uri="{BB962C8B-B14F-4D97-AF65-F5344CB8AC3E}">
        <p14:creationId xmlns:p14="http://schemas.microsoft.com/office/powerpoint/2010/main" val="340845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7"/>
                                        </p:tgtEl>
                                      </p:cBhvr>
                                    </p:cmd>
                                  </p:childTnLst>
                                </p:cTn>
                              </p:par>
                            </p:childTnLst>
                          </p:cTn>
                        </p:par>
                      </p:childTnLst>
                    </p:cTn>
                  </p:par>
                </p:childTnLst>
              </p:cTn>
              <p:nextCondLst>
                <p:cond evt="onClick" delay="0">
                  <p:tgtEl>
                    <p:spTgt spid="17"/>
                  </p:tgtEl>
                </p:cond>
              </p:nextCondLst>
            </p:seq>
            <p:video>
              <p:cMediaNode vol="80000">
                <p:cTn id="12" fill="hold" display="0">
                  <p:stCondLst>
                    <p:cond delay="indefinite"/>
                  </p:stCondLst>
                </p:cTn>
                <p:tgtEl>
                  <p:spTgt spid="17"/>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193BB-C6B9-4F53-9553-A4CDBDC5871E}"/>
              </a:ext>
            </a:extLst>
          </p:cNvPr>
          <p:cNvSpPr>
            <a:spLocks noGrp="1"/>
          </p:cNvSpPr>
          <p:nvPr>
            <p:ph type="title"/>
          </p:nvPr>
        </p:nvSpPr>
        <p:spPr>
          <a:xfrm>
            <a:off x="0" y="-263525"/>
            <a:ext cx="2209800" cy="1325563"/>
          </a:xfrm>
        </p:spPr>
        <p:txBody>
          <a:bodyPr/>
          <a:lstStyle/>
          <a:p>
            <a:r>
              <a:rPr lang="en-US" dirty="0">
                <a:latin typeface="Ink Free" panose="03080402000500000000" pitchFamily="66" charset="0"/>
              </a:rPr>
              <a:t>Present</a:t>
            </a:r>
          </a:p>
        </p:txBody>
      </p:sp>
      <p:sp>
        <p:nvSpPr>
          <p:cNvPr id="3" name="Content Placeholder 2">
            <a:extLst>
              <a:ext uri="{FF2B5EF4-FFF2-40B4-BE49-F238E27FC236}">
                <a16:creationId xmlns:a16="http://schemas.microsoft.com/office/drawing/2014/main" id="{8C29B6FF-9617-4CAA-9593-EF6D79622A5F}"/>
              </a:ext>
            </a:extLst>
          </p:cNvPr>
          <p:cNvSpPr>
            <a:spLocks noGrp="1"/>
          </p:cNvSpPr>
          <p:nvPr>
            <p:ph sz="half" idx="1"/>
          </p:nvPr>
        </p:nvSpPr>
        <p:spPr>
          <a:xfrm>
            <a:off x="504825" y="2387601"/>
            <a:ext cx="4995334" cy="2277005"/>
          </a:xfrm>
        </p:spPr>
        <p:txBody>
          <a:bodyPr/>
          <a:lstStyle/>
          <a:p>
            <a:pPr marL="0" indent="0">
              <a:buNone/>
            </a:pPr>
            <a:r>
              <a:rPr lang="en-US" dirty="0">
                <a:latin typeface="Ink Free" panose="03080402000500000000" pitchFamily="66" charset="0"/>
              </a:rPr>
              <a:t>Synopsis: In the song, </a:t>
            </a:r>
            <a:r>
              <a:rPr lang="en-US" dirty="0" err="1">
                <a:latin typeface="Ink Free" panose="03080402000500000000" pitchFamily="66" charset="0"/>
              </a:rPr>
              <a:t>Ballerini</a:t>
            </a:r>
            <a:r>
              <a:rPr lang="en-US" dirty="0">
                <a:latin typeface="Ink Free" panose="03080402000500000000" pitchFamily="66" charset="0"/>
              </a:rPr>
              <a:t> talks about her hometown and the flaws, but she also recognizes that it made her what she is today, and she’ll always be half of her hometown.</a:t>
            </a:r>
          </a:p>
        </p:txBody>
      </p:sp>
      <p:pic>
        <p:nvPicPr>
          <p:cNvPr id="6" name="Online Media 5" title="Kelsea Ballerini - half of my hometown (feat. Kenny Chesney) [Lyrics]">
            <a:hlinkClick r:id="" action="ppaction://media"/>
            <a:extLst>
              <a:ext uri="{FF2B5EF4-FFF2-40B4-BE49-F238E27FC236}">
                <a16:creationId xmlns:a16="http://schemas.microsoft.com/office/drawing/2014/main" id="{E2B7C319-23F4-40EE-A990-4A776C3B48CC}"/>
              </a:ext>
            </a:extLst>
          </p:cNvPr>
          <p:cNvPicPr>
            <a:picLocks noGrp="1" noRot="1" noChangeAspect="1"/>
          </p:cNvPicPr>
          <p:nvPr>
            <p:ph sz="half" idx="2"/>
            <a:videoFile r:link="rId1"/>
          </p:nvPr>
        </p:nvPicPr>
        <p:blipFill>
          <a:blip r:embed="rId4"/>
          <a:stretch>
            <a:fillRect/>
          </a:stretch>
        </p:blipFill>
        <p:spPr>
          <a:xfrm>
            <a:off x="5959475" y="1811338"/>
            <a:ext cx="5727700" cy="3233737"/>
          </a:xfrm>
          <a:prstGeom prst="rect">
            <a:avLst/>
          </a:prstGeom>
        </p:spPr>
      </p:pic>
      <p:sp>
        <p:nvSpPr>
          <p:cNvPr id="5" name="TextBox 4">
            <a:extLst>
              <a:ext uri="{FF2B5EF4-FFF2-40B4-BE49-F238E27FC236}">
                <a16:creationId xmlns:a16="http://schemas.microsoft.com/office/drawing/2014/main" id="{44DE48FE-000D-440C-802E-7CEB81DE0E54}"/>
              </a:ext>
            </a:extLst>
          </p:cNvPr>
          <p:cNvSpPr txBox="1"/>
          <p:nvPr/>
        </p:nvSpPr>
        <p:spPr>
          <a:xfrm>
            <a:off x="532383" y="1062038"/>
            <a:ext cx="6125592" cy="646331"/>
          </a:xfrm>
          <a:prstGeom prst="rect">
            <a:avLst/>
          </a:prstGeom>
          <a:noFill/>
        </p:spPr>
        <p:txBody>
          <a:bodyPr wrap="square" rtlCol="0">
            <a:spAutoFit/>
          </a:bodyPr>
          <a:lstStyle/>
          <a:p>
            <a:r>
              <a:rPr lang="en-US" dirty="0">
                <a:latin typeface="Ink Free" panose="03080402000500000000" pitchFamily="66" charset="0"/>
              </a:rPr>
              <a:t>“Half of My Hometown” by Kelsea </a:t>
            </a:r>
            <a:r>
              <a:rPr lang="en-US" dirty="0" err="1">
                <a:latin typeface="Ink Free" panose="03080402000500000000" pitchFamily="66" charset="0"/>
              </a:rPr>
              <a:t>Ballerini</a:t>
            </a:r>
            <a:r>
              <a:rPr lang="en-US" dirty="0">
                <a:latin typeface="Ink Free" panose="03080402000500000000" pitchFamily="66" charset="0"/>
              </a:rPr>
              <a:t> feat. Kenny Chesney</a:t>
            </a:r>
          </a:p>
        </p:txBody>
      </p:sp>
    </p:spTree>
    <p:extLst>
      <p:ext uri="{BB962C8B-B14F-4D97-AF65-F5344CB8AC3E}">
        <p14:creationId xmlns:p14="http://schemas.microsoft.com/office/powerpoint/2010/main" val="74683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193BB-C6B9-4F53-9553-A4CDBDC5871E}"/>
              </a:ext>
            </a:extLst>
          </p:cNvPr>
          <p:cNvSpPr>
            <a:spLocks noGrp="1"/>
          </p:cNvSpPr>
          <p:nvPr>
            <p:ph type="title"/>
          </p:nvPr>
        </p:nvSpPr>
        <p:spPr>
          <a:xfrm>
            <a:off x="0" y="-263525"/>
            <a:ext cx="2209800" cy="1325563"/>
          </a:xfrm>
        </p:spPr>
        <p:txBody>
          <a:bodyPr/>
          <a:lstStyle/>
          <a:p>
            <a:r>
              <a:rPr lang="en-US" dirty="0">
                <a:latin typeface="Ink Free" panose="03080402000500000000" pitchFamily="66" charset="0"/>
              </a:rPr>
              <a:t>Future</a:t>
            </a:r>
          </a:p>
        </p:txBody>
      </p:sp>
      <p:sp>
        <p:nvSpPr>
          <p:cNvPr id="3" name="Content Placeholder 2">
            <a:extLst>
              <a:ext uri="{FF2B5EF4-FFF2-40B4-BE49-F238E27FC236}">
                <a16:creationId xmlns:a16="http://schemas.microsoft.com/office/drawing/2014/main" id="{8C29B6FF-9617-4CAA-9593-EF6D79622A5F}"/>
              </a:ext>
            </a:extLst>
          </p:cNvPr>
          <p:cNvSpPr>
            <a:spLocks noGrp="1"/>
          </p:cNvSpPr>
          <p:nvPr>
            <p:ph sz="half" idx="1"/>
          </p:nvPr>
        </p:nvSpPr>
        <p:spPr>
          <a:xfrm>
            <a:off x="685802" y="2142067"/>
            <a:ext cx="4995334" cy="2475089"/>
          </a:xfrm>
        </p:spPr>
        <p:txBody>
          <a:bodyPr/>
          <a:lstStyle/>
          <a:p>
            <a:pPr marL="0" indent="0">
              <a:buNone/>
            </a:pPr>
            <a:r>
              <a:rPr lang="en-US" dirty="0">
                <a:latin typeface="Ink Free" panose="03080402000500000000" pitchFamily="66" charset="0"/>
              </a:rPr>
              <a:t>Synopsis: Taylor Swift grew up on a Christmas Tree Farm, and this song reflects that experience while also tying in her current partner.</a:t>
            </a:r>
          </a:p>
          <a:p>
            <a:pPr marL="0" indent="0">
              <a:buNone/>
            </a:pPr>
            <a:r>
              <a:rPr lang="en-US" dirty="0">
                <a:latin typeface="Ink Free" panose="03080402000500000000" pitchFamily="66" charset="0"/>
              </a:rPr>
              <a:t>The Christmas tree farm reminds her of home and she feels the same way that she felt on that farm when she’s with her partner.</a:t>
            </a:r>
          </a:p>
        </p:txBody>
      </p:sp>
      <p:pic>
        <p:nvPicPr>
          <p:cNvPr id="8" name="Online Media 7" title="Taylor Swift - Christmas Tree Farm">
            <a:hlinkClick r:id="" action="ppaction://media"/>
            <a:extLst>
              <a:ext uri="{FF2B5EF4-FFF2-40B4-BE49-F238E27FC236}">
                <a16:creationId xmlns:a16="http://schemas.microsoft.com/office/drawing/2014/main" id="{EEAD4D33-D362-42C8-B8E7-8E15425A251C}"/>
              </a:ext>
            </a:extLst>
          </p:cNvPr>
          <p:cNvPicPr>
            <a:picLocks noGrp="1" noRot="1" noChangeAspect="1"/>
          </p:cNvPicPr>
          <p:nvPr>
            <p:ph sz="half" idx="2"/>
            <a:videoFile r:link="rId1"/>
          </p:nvPr>
        </p:nvPicPr>
        <p:blipFill>
          <a:blip r:embed="rId4"/>
          <a:stretch>
            <a:fillRect/>
          </a:stretch>
        </p:blipFill>
        <p:spPr>
          <a:xfrm>
            <a:off x="6307138" y="2017713"/>
            <a:ext cx="4995862" cy="2820987"/>
          </a:xfrm>
          <a:prstGeom prst="rect">
            <a:avLst/>
          </a:prstGeom>
        </p:spPr>
      </p:pic>
      <p:sp>
        <p:nvSpPr>
          <p:cNvPr id="5" name="TextBox 4">
            <a:extLst>
              <a:ext uri="{FF2B5EF4-FFF2-40B4-BE49-F238E27FC236}">
                <a16:creationId xmlns:a16="http://schemas.microsoft.com/office/drawing/2014/main" id="{44DE48FE-000D-440C-802E-7CEB81DE0E54}"/>
              </a:ext>
            </a:extLst>
          </p:cNvPr>
          <p:cNvSpPr txBox="1"/>
          <p:nvPr/>
        </p:nvSpPr>
        <p:spPr>
          <a:xfrm>
            <a:off x="532383" y="1062038"/>
            <a:ext cx="6125592" cy="369332"/>
          </a:xfrm>
          <a:prstGeom prst="rect">
            <a:avLst/>
          </a:prstGeom>
          <a:noFill/>
        </p:spPr>
        <p:txBody>
          <a:bodyPr wrap="square" rtlCol="0">
            <a:spAutoFit/>
          </a:bodyPr>
          <a:lstStyle/>
          <a:p>
            <a:r>
              <a:rPr lang="en-US" dirty="0">
                <a:latin typeface="Ink Free" panose="03080402000500000000" pitchFamily="66" charset="0"/>
              </a:rPr>
              <a:t>“Christmas Tree Farm” by Taylor Swift</a:t>
            </a:r>
          </a:p>
        </p:txBody>
      </p:sp>
    </p:spTree>
    <p:extLst>
      <p:ext uri="{BB962C8B-B14F-4D97-AF65-F5344CB8AC3E}">
        <p14:creationId xmlns:p14="http://schemas.microsoft.com/office/powerpoint/2010/main" val="412926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BD78ED-75E1-4879-B369-BC61F7C45E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useBgFill="1">
        <p:nvSpPr>
          <p:cNvPr id="9" name="Rectangle 8">
            <a:extLst>
              <a:ext uri="{FF2B5EF4-FFF2-40B4-BE49-F238E27FC236}">
                <a16:creationId xmlns:a16="http://schemas.microsoft.com/office/drawing/2014/main" id="{3D1E5586-8BB5-40F6-96C3-2E87DD7CE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665195-4B1D-499F-9975-34A1BEDE68C6}"/>
              </a:ext>
            </a:extLst>
          </p:cNvPr>
          <p:cNvSpPr>
            <a:spLocks noGrp="1"/>
          </p:cNvSpPr>
          <p:nvPr>
            <p:ph type="title"/>
          </p:nvPr>
        </p:nvSpPr>
        <p:spPr>
          <a:xfrm>
            <a:off x="1993805" y="1354668"/>
            <a:ext cx="8204391" cy="2346475"/>
          </a:xfrm>
        </p:spPr>
        <p:txBody>
          <a:bodyPr vert="horz" lIns="91440" tIns="45720" rIns="91440" bIns="45720" rtlCol="0" anchor="b">
            <a:normAutofit/>
          </a:bodyPr>
          <a:lstStyle/>
          <a:p>
            <a:pPr algn="ctr"/>
            <a:r>
              <a:rPr lang="en-US" sz="6000"/>
              <a:t>Friends</a:t>
            </a:r>
          </a:p>
        </p:txBody>
      </p:sp>
      <p:cxnSp>
        <p:nvCxnSpPr>
          <p:cNvPr id="11" name="Straight Connector 10">
            <a:extLst>
              <a:ext uri="{FF2B5EF4-FFF2-40B4-BE49-F238E27FC236}">
                <a16:creationId xmlns:a16="http://schemas.microsoft.com/office/drawing/2014/main" id="{8A832D40-B9E2-4CE7-9E0A-B35591EA20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3810000"/>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382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C32A0-4427-414A-B81D-4C2BC3A5ADF3}"/>
              </a:ext>
            </a:extLst>
          </p:cNvPr>
          <p:cNvSpPr>
            <a:spLocks noGrp="1"/>
          </p:cNvSpPr>
          <p:nvPr>
            <p:ph type="title"/>
          </p:nvPr>
        </p:nvSpPr>
        <p:spPr>
          <a:xfrm>
            <a:off x="685801" y="609600"/>
            <a:ext cx="2068688" cy="1456267"/>
          </a:xfrm>
        </p:spPr>
        <p:txBody>
          <a:bodyPr/>
          <a:lstStyle/>
          <a:p>
            <a:r>
              <a:rPr lang="en-US" dirty="0" err="1">
                <a:latin typeface="Ink Free" panose="03080402000500000000" pitchFamily="66" charset="0"/>
              </a:rPr>
              <a:t>PASt</a:t>
            </a:r>
            <a:endParaRPr lang="en-US" dirty="0">
              <a:latin typeface="Ink Free" panose="03080402000500000000" pitchFamily="66" charset="0"/>
            </a:endParaRPr>
          </a:p>
        </p:txBody>
      </p:sp>
      <p:sp>
        <p:nvSpPr>
          <p:cNvPr id="3" name="Content Placeholder 2">
            <a:extLst>
              <a:ext uri="{FF2B5EF4-FFF2-40B4-BE49-F238E27FC236}">
                <a16:creationId xmlns:a16="http://schemas.microsoft.com/office/drawing/2014/main" id="{3DA03355-A9FC-4613-93E6-069860533578}"/>
              </a:ext>
            </a:extLst>
          </p:cNvPr>
          <p:cNvSpPr>
            <a:spLocks noGrp="1"/>
          </p:cNvSpPr>
          <p:nvPr>
            <p:ph idx="1"/>
          </p:nvPr>
        </p:nvSpPr>
        <p:spPr>
          <a:xfrm>
            <a:off x="643467" y="2493436"/>
            <a:ext cx="4222044" cy="2362200"/>
          </a:xfrm>
        </p:spPr>
        <p:txBody>
          <a:bodyPr/>
          <a:lstStyle/>
          <a:p>
            <a:pPr marL="0" indent="0">
              <a:buNone/>
            </a:pPr>
            <a:r>
              <a:rPr lang="en-US" dirty="0">
                <a:latin typeface="Ink Free" panose="03080402000500000000" pitchFamily="66" charset="0"/>
              </a:rPr>
              <a:t>Synopsis: Ben Platt is reflecting on a previous relationship that was a bad habit. He does not want to acknowledge how much he relied on this person even though they were not good for him.</a:t>
            </a:r>
          </a:p>
        </p:txBody>
      </p:sp>
      <p:sp>
        <p:nvSpPr>
          <p:cNvPr id="4" name="TextBox 3">
            <a:extLst>
              <a:ext uri="{FF2B5EF4-FFF2-40B4-BE49-F238E27FC236}">
                <a16:creationId xmlns:a16="http://schemas.microsoft.com/office/drawing/2014/main" id="{FC14263B-14F3-4850-8939-57E8863C9FAE}"/>
              </a:ext>
            </a:extLst>
          </p:cNvPr>
          <p:cNvSpPr txBox="1"/>
          <p:nvPr/>
        </p:nvSpPr>
        <p:spPr>
          <a:xfrm>
            <a:off x="643467" y="1957402"/>
            <a:ext cx="4222044" cy="369332"/>
          </a:xfrm>
          <a:prstGeom prst="rect">
            <a:avLst/>
          </a:prstGeom>
          <a:noFill/>
        </p:spPr>
        <p:txBody>
          <a:bodyPr wrap="square" rtlCol="0">
            <a:spAutoFit/>
          </a:bodyPr>
          <a:lstStyle/>
          <a:p>
            <a:r>
              <a:rPr lang="en-US" dirty="0">
                <a:latin typeface="Ink Free" panose="03080402000500000000" pitchFamily="66" charset="0"/>
              </a:rPr>
              <a:t>“Bad Habit” by Ben Platt</a:t>
            </a:r>
          </a:p>
        </p:txBody>
      </p:sp>
      <p:pic>
        <p:nvPicPr>
          <p:cNvPr id="5" name="Online Media 4" title="Ben Platt - Bad Habit [Official Video]">
            <a:hlinkClick r:id="" action="ppaction://media"/>
            <a:extLst>
              <a:ext uri="{FF2B5EF4-FFF2-40B4-BE49-F238E27FC236}">
                <a16:creationId xmlns:a16="http://schemas.microsoft.com/office/drawing/2014/main" id="{E83AC87A-BBF7-45A5-BE47-482141329E44}"/>
              </a:ext>
            </a:extLst>
          </p:cNvPr>
          <p:cNvPicPr>
            <a:picLocks noRot="1" noChangeAspect="1"/>
          </p:cNvPicPr>
          <p:nvPr>
            <a:videoFile r:link="rId1"/>
          </p:nvPr>
        </p:nvPicPr>
        <p:blipFill>
          <a:blip r:embed="rId4"/>
          <a:stretch>
            <a:fillRect/>
          </a:stretch>
        </p:blipFill>
        <p:spPr>
          <a:xfrm>
            <a:off x="7715956" y="1915910"/>
            <a:ext cx="3948037" cy="2230641"/>
          </a:xfrm>
          <a:prstGeom prst="rect">
            <a:avLst/>
          </a:prstGeom>
        </p:spPr>
      </p:pic>
    </p:spTree>
    <p:extLst>
      <p:ext uri="{BB962C8B-B14F-4D97-AF65-F5344CB8AC3E}">
        <p14:creationId xmlns:p14="http://schemas.microsoft.com/office/powerpoint/2010/main" val="306172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193BB-C6B9-4F53-9553-A4CDBDC5871E}"/>
              </a:ext>
            </a:extLst>
          </p:cNvPr>
          <p:cNvSpPr>
            <a:spLocks noGrp="1"/>
          </p:cNvSpPr>
          <p:nvPr>
            <p:ph type="title"/>
          </p:nvPr>
        </p:nvSpPr>
        <p:spPr>
          <a:xfrm>
            <a:off x="0" y="-78859"/>
            <a:ext cx="4651022" cy="1325563"/>
          </a:xfrm>
        </p:spPr>
        <p:txBody>
          <a:bodyPr>
            <a:normAutofit/>
          </a:bodyPr>
          <a:lstStyle/>
          <a:p>
            <a:r>
              <a:rPr lang="en-US" dirty="0">
                <a:latin typeface="Ink Free" panose="03080402000500000000" pitchFamily="66" charset="0"/>
              </a:rPr>
              <a:t>Present &amp; future</a:t>
            </a:r>
          </a:p>
        </p:txBody>
      </p:sp>
      <p:sp>
        <p:nvSpPr>
          <p:cNvPr id="3" name="Content Placeholder 2">
            <a:extLst>
              <a:ext uri="{FF2B5EF4-FFF2-40B4-BE49-F238E27FC236}">
                <a16:creationId xmlns:a16="http://schemas.microsoft.com/office/drawing/2014/main" id="{8C29B6FF-9617-4CAA-9593-EF6D79622A5F}"/>
              </a:ext>
            </a:extLst>
          </p:cNvPr>
          <p:cNvSpPr>
            <a:spLocks noGrp="1"/>
          </p:cNvSpPr>
          <p:nvPr>
            <p:ph sz="half" idx="1"/>
          </p:nvPr>
        </p:nvSpPr>
        <p:spPr>
          <a:xfrm>
            <a:off x="629358" y="1733877"/>
            <a:ext cx="4995334" cy="2046111"/>
          </a:xfrm>
        </p:spPr>
        <p:txBody>
          <a:bodyPr/>
          <a:lstStyle/>
          <a:p>
            <a:pPr marL="0" indent="0">
              <a:buNone/>
            </a:pPr>
            <a:r>
              <a:rPr lang="en-US" dirty="0">
                <a:latin typeface="Ink Free" panose="03080402000500000000" pitchFamily="66" charset="0"/>
              </a:rPr>
              <a:t>Synopsis: Swift talks about her past, and how much she treasures the moments that she had. She also acknowledges that the future might not be what she thinks it is, but she hopes that each person will include the other in their history when they share it with their children.</a:t>
            </a:r>
          </a:p>
        </p:txBody>
      </p:sp>
      <p:sp>
        <p:nvSpPr>
          <p:cNvPr id="5" name="TextBox 4">
            <a:extLst>
              <a:ext uri="{FF2B5EF4-FFF2-40B4-BE49-F238E27FC236}">
                <a16:creationId xmlns:a16="http://schemas.microsoft.com/office/drawing/2014/main" id="{44DE48FE-000D-440C-802E-7CEB81DE0E54}"/>
              </a:ext>
            </a:extLst>
          </p:cNvPr>
          <p:cNvSpPr txBox="1"/>
          <p:nvPr/>
        </p:nvSpPr>
        <p:spPr>
          <a:xfrm>
            <a:off x="532383" y="1062038"/>
            <a:ext cx="6125592" cy="369332"/>
          </a:xfrm>
          <a:prstGeom prst="rect">
            <a:avLst/>
          </a:prstGeom>
          <a:noFill/>
        </p:spPr>
        <p:txBody>
          <a:bodyPr wrap="square" rtlCol="0">
            <a:spAutoFit/>
          </a:bodyPr>
          <a:lstStyle/>
          <a:p>
            <a:r>
              <a:rPr lang="en-US" dirty="0">
                <a:latin typeface="Ink Free" panose="03080402000500000000" pitchFamily="66" charset="0"/>
              </a:rPr>
              <a:t>“Long Live” by Taylor Swift</a:t>
            </a:r>
          </a:p>
        </p:txBody>
      </p:sp>
      <p:pic>
        <p:nvPicPr>
          <p:cNvPr id="8" name="Online Media 7" title="Long Live">
            <a:hlinkClick r:id="" action="ppaction://media"/>
            <a:extLst>
              <a:ext uri="{FF2B5EF4-FFF2-40B4-BE49-F238E27FC236}">
                <a16:creationId xmlns:a16="http://schemas.microsoft.com/office/drawing/2014/main" id="{4E327697-0D1A-438A-B559-F2BC65D6A29E}"/>
              </a:ext>
            </a:extLst>
          </p:cNvPr>
          <p:cNvPicPr>
            <a:picLocks noGrp="1" noRot="1" noChangeAspect="1"/>
          </p:cNvPicPr>
          <p:nvPr>
            <p:ph sz="half" idx="2"/>
            <a:videoFile r:link="rId1"/>
          </p:nvPr>
        </p:nvPicPr>
        <p:blipFill>
          <a:blip r:embed="rId4"/>
          <a:stretch>
            <a:fillRect/>
          </a:stretch>
        </p:blipFill>
        <p:spPr>
          <a:xfrm>
            <a:off x="6958895" y="1246704"/>
            <a:ext cx="4865688" cy="3649662"/>
          </a:xfrm>
          <a:prstGeom prst="rect">
            <a:avLst/>
          </a:prstGeom>
        </p:spPr>
      </p:pic>
    </p:spTree>
    <p:extLst>
      <p:ext uri="{BB962C8B-B14F-4D97-AF65-F5344CB8AC3E}">
        <p14:creationId xmlns:p14="http://schemas.microsoft.com/office/powerpoint/2010/main" val="357337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732</TotalTime>
  <Words>1190</Words>
  <Application>Microsoft Office PowerPoint</Application>
  <PresentationFormat>Widescreen</PresentationFormat>
  <Paragraphs>79</Paragraphs>
  <Slides>14</Slides>
  <Notes>9</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Ink Free</vt:lpstr>
      <vt:lpstr>Celestial</vt:lpstr>
      <vt:lpstr>Kelsee’s Playlist</vt:lpstr>
      <vt:lpstr>The Structure</vt:lpstr>
      <vt:lpstr>Family</vt:lpstr>
      <vt:lpstr>Past</vt:lpstr>
      <vt:lpstr>Present</vt:lpstr>
      <vt:lpstr>Future</vt:lpstr>
      <vt:lpstr>Friends</vt:lpstr>
      <vt:lpstr>PASt</vt:lpstr>
      <vt:lpstr>Present &amp; future</vt:lpstr>
      <vt:lpstr>Romantic relationships</vt:lpstr>
      <vt:lpstr>PASt</vt:lpstr>
      <vt:lpstr>Present</vt:lpstr>
      <vt:lpstr>Future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Kelsee’s Playlist</dc:title>
  <dc:creator>Brady, Kelsee N</dc:creator>
  <cp:lastModifiedBy>Brady, Kelsee N</cp:lastModifiedBy>
  <cp:revision>9</cp:revision>
  <dcterms:created xsi:type="dcterms:W3CDTF">2021-04-19T03:36:48Z</dcterms:created>
  <dcterms:modified xsi:type="dcterms:W3CDTF">2021-04-19T15:49:09Z</dcterms:modified>
</cp:coreProperties>
</file>