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45" d="100"/>
          <a:sy n="45" d="100"/>
        </p:scale>
        <p:origin x="53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F0957-5731-41A0-BDB9-79E8824331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15AC61-ACB0-4FB1-9682-674F9F00DA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2A2EC3-ECC9-4DAC-8ECA-9BF29242E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046E2-12B5-446A-B0AD-B17F46AF0977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42DE4B-5DD5-4058-B395-61D90F8A8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E224D-F630-4F50-BF90-C6E9BF212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84ADD-7924-4B33-A1E5-568D2A2B7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86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6C74B-3266-438C-86FD-0DEA23C3A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8D5845-9C3C-43BC-8621-17D09519A2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58975D-654F-4216-9AA5-AE6CE24ED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046E2-12B5-446A-B0AD-B17F46AF0977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42A6F0-BC0F-4934-9CA2-3833A89AF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EB23D-ACA2-4438-A5A3-64A2C4AFF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84ADD-7924-4B33-A1E5-568D2A2B7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452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998931-50C3-49BB-98AE-BF04BC50F9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2447AF-E56B-4CC4-B441-6580DA94C4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9CD3C7-252E-40E8-99D8-7BB025BB2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046E2-12B5-446A-B0AD-B17F46AF0977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545A74-F96F-44D4-805F-50170B8E9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7B436B-7784-47E0-A6D8-EF6380A90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84ADD-7924-4B33-A1E5-568D2A2B7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79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DC9C0-86C7-417E-AB1F-97E24BAFC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2C04A-0E0E-4163-B47C-F95C44C55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661403-0BC8-4CD2-82D1-8B4EF367F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046E2-12B5-446A-B0AD-B17F46AF0977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341B2E-D203-49BA-A980-FAE32AA32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53387-0387-4C7C-A264-86E09FF58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84ADD-7924-4B33-A1E5-568D2A2B7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625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2F84B-853B-4D3D-A956-92A06A8AF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9CF0E6-0186-4802-9ABA-B07759658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9ECDF5-06D5-4F37-A4F8-2652F5C1A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046E2-12B5-446A-B0AD-B17F46AF0977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42B085-8917-4B11-A159-9192DFB6B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70C15-4756-40FE-9884-EAD2516C5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84ADD-7924-4B33-A1E5-568D2A2B7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657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38C47-0718-47AF-9112-16232DC00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94050-FEEB-42E5-90B7-89474D0DF9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63BF1B-6C1E-43E4-BA72-7CE0821A4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D3D967-C6E0-4F7F-8BE5-958DB9CA3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046E2-12B5-446A-B0AD-B17F46AF0977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0E3082-96D0-4368-80DA-14B159F6C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E9AC44-ED5B-4F5B-B2A0-71CCFC22D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84ADD-7924-4B33-A1E5-568D2A2B7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139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77465-444F-4348-8FB0-04A46B43F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1A9C76-C17D-4655-9184-172A10B8C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A76287-B2BE-467F-A55D-1685446DBC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BEFFAA-A9F9-4671-8522-C0B586ED05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4C7DFC-4F35-4A6F-82B0-B25212B0B0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EBD5BB-F86F-4162-BFF5-F8B1B4034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046E2-12B5-446A-B0AD-B17F46AF0977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937910-C0DB-44AD-8E1A-098529D7A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207300-C7AF-4553-95DD-3AD3ED7F9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84ADD-7924-4B33-A1E5-568D2A2B7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98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D8FA0-9C30-45B5-913D-1CA4E40A6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878F45-C17D-4FCF-A111-4DA39D8C7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046E2-12B5-446A-B0AD-B17F46AF0977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D0FE8E-56EF-42E7-B551-0A2F1237C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BE24B6-D567-4B8E-AFDC-47FC933C7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84ADD-7924-4B33-A1E5-568D2A2B7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235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F244E1-6250-4AA6-A71C-75CFF1185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046E2-12B5-446A-B0AD-B17F46AF0977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0046C8-7D85-4C35-A707-2AC879D10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A1D345-D7E9-40AE-B43F-BBE638069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84ADD-7924-4B33-A1E5-568D2A2B7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248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D610A-08C6-40DF-995A-4FFBD1DB4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84250-6211-44DA-B091-40B748F85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47F1B2-F250-4947-9E33-C6A354D29D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80D692-BA09-43FF-A1A2-DBAAB1EA2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046E2-12B5-446A-B0AD-B17F46AF0977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EC10BA-992D-44A3-9886-506D8422F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D12411-AAB0-4B8F-BFCF-E1D0C8D1F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84ADD-7924-4B33-A1E5-568D2A2B7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909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D19D9-6BE7-4FB7-AB2F-8C7507C8D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EC949F-0723-4A86-808C-19E34B14A1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D75646-2143-4C61-AAEF-8CDDFE2B9F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20A22E-F710-493F-A051-780165CB2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046E2-12B5-446A-B0AD-B17F46AF0977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7B39B6-5315-4688-B3EF-7D979E347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CC242C-1D14-45D6-B909-420867FB3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84ADD-7924-4B33-A1E5-568D2A2B7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954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A5AE92-FCF4-45DD-B3C4-1C4C0EE75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069B00-21BB-4FA9-A2B3-08F8EC66E3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4397CE-B2E9-43C8-88D6-4B8B01FFDB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046E2-12B5-446A-B0AD-B17F46AF0977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29D61-34B5-4E0E-B2DE-428CA34C1E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CE53E-18BE-444F-90FC-9BA7438EDA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84ADD-7924-4B33-A1E5-568D2A2B7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80CCAACE-815D-4A79-875A-B7EFC28F7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8A1CD090-9CCC-47AC-A9D4-6EDA53853D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5" b="7431"/>
          <a:stretch/>
        </p:blipFill>
        <p:spPr bwMode="auto">
          <a:xfrm>
            <a:off x="-1504" y="10"/>
            <a:ext cx="6095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preview">
            <a:extLst>
              <a:ext uri="{FF2B5EF4-FFF2-40B4-BE49-F238E27FC236}">
                <a16:creationId xmlns:a16="http://schemas.microsoft.com/office/drawing/2014/main" id="{9CDE549B-CB80-4BBF-8517-98B41682DE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 bwMode="auto">
          <a:xfrm>
            <a:off x="6096000" y="10"/>
            <a:ext cx="6096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690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2" name="Picture 4" descr="Image preview">
            <a:extLst>
              <a:ext uri="{FF2B5EF4-FFF2-40B4-BE49-F238E27FC236}">
                <a16:creationId xmlns:a16="http://schemas.microsoft.com/office/drawing/2014/main" id="{89837F26-DAC7-488B-A5D6-1C5251ECD6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4" r="1" b="27548"/>
          <a:stretch/>
        </p:blipFill>
        <p:spPr bwMode="auto">
          <a:xfrm>
            <a:off x="20" y="-1"/>
            <a:ext cx="79982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preview">
            <a:extLst>
              <a:ext uri="{FF2B5EF4-FFF2-40B4-BE49-F238E27FC236}">
                <a16:creationId xmlns:a16="http://schemas.microsoft.com/office/drawing/2014/main" id="{738DA11C-09E3-4AB6-82E8-ADC14E4B46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8" r="14747"/>
          <a:stretch/>
        </p:blipFill>
        <p:spPr bwMode="auto">
          <a:xfrm>
            <a:off x="7998225" y="-1"/>
            <a:ext cx="419377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06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80CCAACE-815D-4A79-875A-B7EFC28F7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Image preview">
            <a:extLst>
              <a:ext uri="{FF2B5EF4-FFF2-40B4-BE49-F238E27FC236}">
                <a16:creationId xmlns:a16="http://schemas.microsoft.com/office/drawing/2014/main" id="{F44A593F-1C8F-4161-97DF-C44D617303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6" b="6999"/>
          <a:stretch/>
        </p:blipFill>
        <p:spPr bwMode="auto">
          <a:xfrm>
            <a:off x="20" y="10"/>
            <a:ext cx="6095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preview">
            <a:extLst>
              <a:ext uri="{FF2B5EF4-FFF2-40B4-BE49-F238E27FC236}">
                <a16:creationId xmlns:a16="http://schemas.microsoft.com/office/drawing/2014/main" id="{56598324-95B3-4DD8-AA3E-CD2BE4B097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8" b="10097"/>
          <a:stretch/>
        </p:blipFill>
        <p:spPr bwMode="auto">
          <a:xfrm>
            <a:off x="6096000" y="10"/>
            <a:ext cx="6096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020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preview">
            <a:extLst>
              <a:ext uri="{FF2B5EF4-FFF2-40B4-BE49-F238E27FC236}">
                <a16:creationId xmlns:a16="http://schemas.microsoft.com/office/drawing/2014/main" id="{7B328AA4-BD0D-46D3-A41B-801EF5316F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24"/>
          <a:stretch/>
        </p:blipFill>
        <p:spPr bwMode="auto">
          <a:xfrm>
            <a:off x="16933" y="0"/>
            <a:ext cx="57742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preview">
            <a:extLst>
              <a:ext uri="{FF2B5EF4-FFF2-40B4-BE49-F238E27FC236}">
                <a16:creationId xmlns:a16="http://schemas.microsoft.com/office/drawing/2014/main" id="{7BB7EFAC-A32B-435F-B0CC-9B09E72ED9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16" b="6715"/>
          <a:stretch/>
        </p:blipFill>
        <p:spPr bwMode="auto">
          <a:xfrm>
            <a:off x="5791200" y="0"/>
            <a:ext cx="63838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419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Riley Larkworthy</dc:creator>
  <cp:lastModifiedBy>Riley Larkworthy</cp:lastModifiedBy>
  <cp:revision>3</cp:revision>
  <dcterms:created xsi:type="dcterms:W3CDTF">2021-04-23T06:52:59Z</dcterms:created>
  <dcterms:modified xsi:type="dcterms:W3CDTF">2021-04-23T07:46:31Z</dcterms:modified>
</cp:coreProperties>
</file>